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5143500" cx="9144000"/>
  <p:notesSz cx="6858000" cy="9144000"/>
  <p:embeddedFontLst>
    <p:embeddedFont>
      <p:font typeface="Century Gothic"/>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EFE905F-5EC9-4B02-9C54-0DDAE687EF20}">
  <a:tblStyle styleId="{FEFE905F-5EC9-4B02-9C54-0DDAE687EF2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bold.fntdata"/><Relationship Id="rId20" Type="http://schemas.openxmlformats.org/officeDocument/2006/relationships/slide" Target="slides/slide14.xml"/><Relationship Id="rId42" Type="http://schemas.openxmlformats.org/officeDocument/2006/relationships/font" Target="fonts/CenturyGothic-boldItalic.fntdata"/><Relationship Id="rId41" Type="http://schemas.openxmlformats.org/officeDocument/2006/relationships/font" Target="fonts/CenturyGothic-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CenturyGothic-regular.fntdata"/><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jp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f049ca5dc0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f049ca5dc0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ef33ab961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ef33ab961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ef4ea51265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ef4ea51265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ef4ea5126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ef4ea5126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ef4ea51265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ef4ea51265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ef4ea51265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ef4ea51265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ef4ea51265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ef4ea51265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ed9cc724a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ed9cc724a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ed9cc724a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ed9cc724a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ed9cc724a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ed9cc724a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f038e2737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f038e2737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ed9cc724ae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ed9cc724ae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f06332769b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f06332769b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f06332769b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f06332769b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f06332769b_5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f06332769b_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f06332769b_5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f06332769b_5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f06332769b_5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f06332769b_5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f06332769b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f06332769b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f06332769b_5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f06332769b_5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f06332769b_5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f06332769b_5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f06332769b_5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f06332769b_5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ef33ab96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ef33ab96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f06332769b_5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f06332769b_5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f06332769b_5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f06332769b_5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f06332769b_5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f06332769b_5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ef4ea5126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ef4ea5126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f049ca5dc0_3_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f049ca5dc0_3_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ef33ab961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ef33ab961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ef33ab961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ef33ab961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ef33ab961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ef33ab961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ef33ab961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ef33ab961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con imagen">
  <p:cSld name="Diapositiva de título con imagen">
    <p:spTree>
      <p:nvGrpSpPr>
        <p:cNvPr id="11" name="Shape 11"/>
        <p:cNvGrpSpPr/>
        <p:nvPr/>
      </p:nvGrpSpPr>
      <p:grpSpPr>
        <a:xfrm>
          <a:off x="0" y="0"/>
          <a:ext cx="0" cy="0"/>
          <a:chOff x="0" y="0"/>
          <a:chExt cx="0" cy="0"/>
        </a:xfrm>
      </p:grpSpPr>
      <p:sp>
        <p:nvSpPr>
          <p:cNvPr id="12" name="Google Shape;12;p2"/>
          <p:cNvSpPr txBox="1"/>
          <p:nvPr>
            <p:ph type="title"/>
          </p:nvPr>
        </p:nvSpPr>
        <p:spPr>
          <a:xfrm>
            <a:off x="568941" y="1077691"/>
            <a:ext cx="4268100" cy="1137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accent1"/>
              </a:buClr>
              <a:buSzPts val="4500"/>
              <a:buFont typeface="Century Gothic"/>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 name="Google Shape;13;p2"/>
          <p:cNvSpPr txBox="1"/>
          <p:nvPr>
            <p:ph idx="1" type="body"/>
          </p:nvPr>
        </p:nvSpPr>
        <p:spPr>
          <a:xfrm>
            <a:off x="589694" y="3822497"/>
            <a:ext cx="3275700" cy="7125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3"/>
              </a:buClr>
              <a:buSzPts val="2100"/>
              <a:buNone/>
              <a:defRPr b="0" i="0" sz="2100">
                <a:solidFill>
                  <a:schemeClr val="accent3"/>
                </a:solidFill>
                <a:latin typeface="Arial"/>
                <a:ea typeface="Arial"/>
                <a:cs typeface="Arial"/>
                <a:sym typeface="Arial"/>
              </a:defRPr>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 name="Google Shape;14;p2"/>
          <p:cNvSpPr/>
          <p:nvPr/>
        </p:nvSpPr>
        <p:spPr>
          <a:xfrm>
            <a:off x="6051828" y="4066623"/>
            <a:ext cx="552504" cy="552504"/>
          </a:xfrm>
          <a:custGeom>
            <a:rect b="b" l="l" r="r" t="t"/>
            <a:pathLst>
              <a:path extrusionOk="0" h="736672" w="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 name="Google Shape;15;p2"/>
          <p:cNvSpPr/>
          <p:nvPr/>
        </p:nvSpPr>
        <p:spPr>
          <a:xfrm>
            <a:off x="6772470" y="2597723"/>
            <a:ext cx="2381484" cy="2210017"/>
          </a:xfrm>
          <a:custGeom>
            <a:rect b="b" l="l" r="r" t="t"/>
            <a:pathLst>
              <a:path extrusionOk="0" h="2946690" w="3175312">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 name="Google Shape;16;p2"/>
          <p:cNvSpPr/>
          <p:nvPr/>
        </p:nvSpPr>
        <p:spPr>
          <a:xfrm>
            <a:off x="8282872" y="3424574"/>
            <a:ext cx="866860" cy="647764"/>
          </a:xfrm>
          <a:custGeom>
            <a:rect b="b" l="l" r="r" t="t"/>
            <a:pathLst>
              <a:path extrusionOk="0" h="863685" w="1155813">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7" name="Google Shape;17;p2"/>
          <p:cNvSpPr/>
          <p:nvPr/>
        </p:nvSpPr>
        <p:spPr>
          <a:xfrm>
            <a:off x="8057746" y="-1267"/>
            <a:ext cx="1085957" cy="752549"/>
          </a:xfrm>
          <a:custGeom>
            <a:rect b="b" l="l" r="r" t="t"/>
            <a:pathLst>
              <a:path extrusionOk="0" h="1003398" w="1447942">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8" name="Google Shape;18;p2"/>
          <p:cNvSpPr/>
          <p:nvPr/>
        </p:nvSpPr>
        <p:spPr>
          <a:xfrm>
            <a:off x="4902585" y="-9526"/>
            <a:ext cx="3734167" cy="1600357"/>
          </a:xfrm>
          <a:custGeom>
            <a:rect b="b" l="l" r="r" t="t"/>
            <a:pathLst>
              <a:path extrusionOk="0" h="2133810" w="497889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 name="Google Shape;19;p2"/>
          <p:cNvSpPr/>
          <p:nvPr/>
        </p:nvSpPr>
        <p:spPr>
          <a:xfrm>
            <a:off x="4889222" y="-9526"/>
            <a:ext cx="3772271" cy="1609883"/>
          </a:xfrm>
          <a:custGeom>
            <a:rect b="b" l="l" r="r" t="t"/>
            <a:pathLst>
              <a:path extrusionOk="0" h="2146511" w="5029695">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 name="Google Shape;20;p2"/>
          <p:cNvSpPr txBox="1"/>
          <p:nvPr>
            <p:ph idx="2" type="body"/>
          </p:nvPr>
        </p:nvSpPr>
        <p:spPr>
          <a:xfrm>
            <a:off x="589694" y="2569022"/>
            <a:ext cx="2721900" cy="7125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2100"/>
              <a:buNone/>
              <a:defRPr b="1" i="0" sz="2100"/>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 name="Google Shape;21;p2"/>
          <p:cNvSpPr/>
          <p:nvPr/>
        </p:nvSpPr>
        <p:spPr>
          <a:xfrm>
            <a:off x="671788" y="2343472"/>
            <a:ext cx="1618721" cy="113468"/>
          </a:xfrm>
          <a:custGeom>
            <a:rect b="b" l="l" r="r" t="t"/>
            <a:pathLst>
              <a:path extrusionOk="0" h="165045" w="215829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2" name="Google Shape;22;p2"/>
          <p:cNvSpPr/>
          <p:nvPr/>
        </p:nvSpPr>
        <p:spPr>
          <a:xfrm>
            <a:off x="-5862" y="3793409"/>
            <a:ext cx="535464" cy="713178"/>
          </a:xfrm>
          <a:custGeom>
            <a:rect b="b" l="l" r="r" t="t"/>
            <a:pathLst>
              <a:path extrusionOk="0" h="1015200" w="7236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 name="Google Shape;23;p2"/>
          <p:cNvSpPr/>
          <p:nvPr>
            <p:ph idx="3" type="pic"/>
          </p:nvPr>
        </p:nvSpPr>
        <p:spPr>
          <a:xfrm>
            <a:off x="3461215" y="0"/>
            <a:ext cx="5689500" cy="44622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agradecimiento">
  <p:cSld name="Diapositiva de agradecimiento">
    <p:spTree>
      <p:nvGrpSpPr>
        <p:cNvPr id="170" name="Shape 170"/>
        <p:cNvGrpSpPr/>
        <p:nvPr/>
      </p:nvGrpSpPr>
      <p:grpSpPr>
        <a:xfrm>
          <a:off x="0" y="0"/>
          <a:ext cx="0" cy="0"/>
          <a:chOff x="0" y="0"/>
          <a:chExt cx="0" cy="0"/>
        </a:xfrm>
      </p:grpSpPr>
      <p:sp>
        <p:nvSpPr>
          <p:cNvPr id="171" name="Google Shape;171;p11"/>
          <p:cNvSpPr/>
          <p:nvPr>
            <p:ph idx="2" type="pic"/>
          </p:nvPr>
        </p:nvSpPr>
        <p:spPr>
          <a:xfrm>
            <a:off x="3933892" y="1"/>
            <a:ext cx="5207400" cy="4451100"/>
          </a:xfrm>
          <a:prstGeom prst="rect">
            <a:avLst/>
          </a:prstGeom>
          <a:noFill/>
          <a:ln>
            <a:noFill/>
          </a:ln>
        </p:spPr>
      </p:sp>
      <p:sp>
        <p:nvSpPr>
          <p:cNvPr id="172" name="Google Shape;172;p11"/>
          <p:cNvSpPr txBox="1"/>
          <p:nvPr>
            <p:ph type="title"/>
          </p:nvPr>
        </p:nvSpPr>
        <p:spPr>
          <a:xfrm>
            <a:off x="611208" y="339788"/>
            <a:ext cx="78867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73" name="Google Shape;173;p11"/>
          <p:cNvSpPr/>
          <p:nvPr/>
        </p:nvSpPr>
        <p:spPr>
          <a:xfrm>
            <a:off x="6528439" y="4067179"/>
            <a:ext cx="552450" cy="552450"/>
          </a:xfrm>
          <a:custGeom>
            <a:rect b="b" l="l" r="r" t="t"/>
            <a:pathLst>
              <a:path extrusionOk="0" h="736600" w="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74" name="Google Shape;174;p11"/>
          <p:cNvSpPr/>
          <p:nvPr/>
        </p:nvSpPr>
        <p:spPr>
          <a:xfrm>
            <a:off x="7244572" y="2832739"/>
            <a:ext cx="1905000" cy="1971675"/>
          </a:xfrm>
          <a:custGeom>
            <a:rect b="b" l="l" r="r" t="t"/>
            <a:pathLst>
              <a:path extrusionOk="0" h="2628900" w="25400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75" name="Google Shape;175;p11"/>
          <p:cNvSpPr txBox="1"/>
          <p:nvPr>
            <p:ph idx="1" type="body"/>
          </p:nvPr>
        </p:nvSpPr>
        <p:spPr>
          <a:xfrm>
            <a:off x="618315" y="2966749"/>
            <a:ext cx="3275700" cy="3936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2100"/>
              <a:buNone/>
              <a:defRPr b="1" i="0" sz="21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6" name="Google Shape;176;p11"/>
          <p:cNvSpPr txBox="1"/>
          <p:nvPr>
            <p:ph idx="3" type="body"/>
          </p:nvPr>
        </p:nvSpPr>
        <p:spPr>
          <a:xfrm>
            <a:off x="618315" y="3475021"/>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7" name="Google Shape;177;p11"/>
          <p:cNvSpPr txBox="1"/>
          <p:nvPr>
            <p:ph idx="4" type="body"/>
          </p:nvPr>
        </p:nvSpPr>
        <p:spPr>
          <a:xfrm>
            <a:off x="618315" y="3669732"/>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3"/>
              </a:buClr>
              <a:buSzPts val="1900"/>
              <a:buNone/>
              <a:defRPr b="1" i="0"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8" name="Google Shape;178;p11"/>
          <p:cNvSpPr txBox="1"/>
          <p:nvPr>
            <p:ph idx="5" type="body"/>
          </p:nvPr>
        </p:nvSpPr>
        <p:spPr>
          <a:xfrm>
            <a:off x="618315" y="4000724"/>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9" name="Google Shape;179;p11"/>
          <p:cNvSpPr txBox="1"/>
          <p:nvPr>
            <p:ph idx="6" type="body"/>
          </p:nvPr>
        </p:nvSpPr>
        <p:spPr>
          <a:xfrm>
            <a:off x="618315" y="4195436"/>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3"/>
              </a:buClr>
              <a:buSzPts val="1900"/>
              <a:buNone/>
              <a:defRPr b="1" i="0"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0" name="Google Shape;180;p11"/>
          <p:cNvSpPr/>
          <p:nvPr/>
        </p:nvSpPr>
        <p:spPr>
          <a:xfrm>
            <a:off x="675734" y="1171167"/>
            <a:ext cx="1940463" cy="123978"/>
          </a:xfrm>
          <a:custGeom>
            <a:rect b="b" l="l" r="r" t="t"/>
            <a:pathLst>
              <a:path extrusionOk="0" h="165304" w="2973890">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81" name="Google Shape;181;p11"/>
          <p:cNvSpPr/>
          <p:nvPr/>
        </p:nvSpPr>
        <p:spPr>
          <a:xfrm>
            <a:off x="5379309" y="-9520"/>
            <a:ext cx="3733800" cy="1600200"/>
          </a:xfrm>
          <a:custGeom>
            <a:rect b="b" l="l" r="r" t="t"/>
            <a:pathLst>
              <a:path extrusionOk="0" h="2133600" w="49784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p:cSld name="Solo el título">
    <p:spTree>
      <p:nvGrpSpPr>
        <p:cNvPr id="182" name="Shape 182"/>
        <p:cNvGrpSpPr/>
        <p:nvPr/>
      </p:nvGrpSpPr>
      <p:grpSpPr>
        <a:xfrm>
          <a:off x="0" y="0"/>
          <a:ext cx="0" cy="0"/>
          <a:chOff x="0" y="0"/>
          <a:chExt cx="0" cy="0"/>
        </a:xfrm>
      </p:grpSpPr>
      <p:sp>
        <p:nvSpPr>
          <p:cNvPr id="183" name="Google Shape;183;p12"/>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84" name="Google Shape;184;p12"/>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85" name="Google Shape;185;p12"/>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6" name="Google Shape;186;p12"/>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7" name="Google Shape;187;p12"/>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188" name="Google Shape;188;p12"/>
          <p:cNvGrpSpPr/>
          <p:nvPr/>
        </p:nvGrpSpPr>
        <p:grpSpPr>
          <a:xfrm>
            <a:off x="7499863" y="-5977"/>
            <a:ext cx="1649569" cy="1459112"/>
            <a:chOff x="9994666" y="-7969"/>
            <a:chExt cx="2199425" cy="1945482"/>
          </a:xfrm>
        </p:grpSpPr>
        <p:sp>
          <p:nvSpPr>
            <p:cNvPr id="189" name="Google Shape;189;p12"/>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0" name="Google Shape;190;p12"/>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1" name="Google Shape;191;p12"/>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2" name="Google Shape;192;p12"/>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3" name="Google Shape;193;p12"/>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4" name="Google Shape;194;p12"/>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195" name="Google Shape;195;p12"/>
          <p:cNvSpPr/>
          <p:nvPr/>
        </p:nvSpPr>
        <p:spPr>
          <a:xfrm>
            <a:off x="628650" y="1119393"/>
            <a:ext cx="4802743"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6" name="Google Shape;196;p12"/>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97" name="Shape 197"/>
        <p:cNvGrpSpPr/>
        <p:nvPr/>
      </p:nvGrpSpPr>
      <p:grpSpPr>
        <a:xfrm>
          <a:off x="0" y="0"/>
          <a:ext cx="0" cy="0"/>
          <a:chOff x="0" y="0"/>
          <a:chExt cx="0" cy="0"/>
        </a:xfrm>
      </p:grpSpPr>
      <p:sp>
        <p:nvSpPr>
          <p:cNvPr id="198" name="Google Shape;198;p13"/>
          <p:cNvSpPr txBox="1"/>
          <p:nvPr>
            <p:ph type="title"/>
          </p:nvPr>
        </p:nvSpPr>
        <p:spPr>
          <a:xfrm>
            <a:off x="568941" y="1077691"/>
            <a:ext cx="4268100" cy="1137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accent1"/>
              </a:buClr>
              <a:buSzPts val="4500"/>
              <a:buFont typeface="Century Gothic"/>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99" name="Google Shape;199;p13"/>
          <p:cNvSpPr/>
          <p:nvPr/>
        </p:nvSpPr>
        <p:spPr>
          <a:xfrm>
            <a:off x="6051828" y="4066623"/>
            <a:ext cx="552504" cy="552504"/>
          </a:xfrm>
          <a:custGeom>
            <a:rect b="b" l="l" r="r" t="t"/>
            <a:pathLst>
              <a:path extrusionOk="0" h="736672" w="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0" name="Google Shape;200;p13"/>
          <p:cNvSpPr/>
          <p:nvPr/>
        </p:nvSpPr>
        <p:spPr>
          <a:xfrm>
            <a:off x="6772470" y="2597723"/>
            <a:ext cx="2381484" cy="2210017"/>
          </a:xfrm>
          <a:custGeom>
            <a:rect b="b" l="l" r="r" t="t"/>
            <a:pathLst>
              <a:path extrusionOk="0" h="2946690" w="3175312">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1" name="Google Shape;201;p13"/>
          <p:cNvSpPr/>
          <p:nvPr/>
        </p:nvSpPr>
        <p:spPr>
          <a:xfrm>
            <a:off x="8282872" y="3424574"/>
            <a:ext cx="866860" cy="647764"/>
          </a:xfrm>
          <a:custGeom>
            <a:rect b="b" l="l" r="r" t="t"/>
            <a:pathLst>
              <a:path extrusionOk="0" h="863685" w="1155813">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2" name="Google Shape;202;p13"/>
          <p:cNvSpPr/>
          <p:nvPr/>
        </p:nvSpPr>
        <p:spPr>
          <a:xfrm>
            <a:off x="8057746" y="-1267"/>
            <a:ext cx="1085957" cy="752549"/>
          </a:xfrm>
          <a:custGeom>
            <a:rect b="b" l="l" r="r" t="t"/>
            <a:pathLst>
              <a:path extrusionOk="0" h="1003398" w="1447942">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3" name="Google Shape;203;p13"/>
          <p:cNvSpPr/>
          <p:nvPr/>
        </p:nvSpPr>
        <p:spPr>
          <a:xfrm>
            <a:off x="4902585" y="-9526"/>
            <a:ext cx="3734167" cy="1600357"/>
          </a:xfrm>
          <a:custGeom>
            <a:rect b="b" l="l" r="r" t="t"/>
            <a:pathLst>
              <a:path extrusionOk="0" h="2133810" w="497889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4" name="Google Shape;204;p13"/>
          <p:cNvSpPr/>
          <p:nvPr/>
        </p:nvSpPr>
        <p:spPr>
          <a:xfrm>
            <a:off x="4889222" y="-9526"/>
            <a:ext cx="3772271" cy="1609883"/>
          </a:xfrm>
          <a:custGeom>
            <a:rect b="b" l="l" r="r" t="t"/>
            <a:pathLst>
              <a:path extrusionOk="0" h="2146511" w="5029695">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5" name="Google Shape;205;p13"/>
          <p:cNvSpPr/>
          <p:nvPr/>
        </p:nvSpPr>
        <p:spPr>
          <a:xfrm>
            <a:off x="671788" y="2343472"/>
            <a:ext cx="1618721" cy="113468"/>
          </a:xfrm>
          <a:custGeom>
            <a:rect b="b" l="l" r="r" t="t"/>
            <a:pathLst>
              <a:path extrusionOk="0" h="165045" w="215829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6" name="Google Shape;206;p13"/>
          <p:cNvSpPr/>
          <p:nvPr/>
        </p:nvSpPr>
        <p:spPr>
          <a:xfrm>
            <a:off x="-5862" y="3793409"/>
            <a:ext cx="535464" cy="713178"/>
          </a:xfrm>
          <a:custGeom>
            <a:rect b="b" l="l" r="r" t="t"/>
            <a:pathLst>
              <a:path extrusionOk="0" h="1015200" w="7236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7" name="Google Shape;207;p13"/>
          <p:cNvSpPr txBox="1"/>
          <p:nvPr>
            <p:ph idx="1" type="subTitle"/>
          </p:nvPr>
        </p:nvSpPr>
        <p:spPr>
          <a:xfrm>
            <a:off x="568941" y="2571750"/>
            <a:ext cx="2721900" cy="709500"/>
          </a:xfrm>
          <a:prstGeom prst="rect">
            <a:avLst/>
          </a:prstGeom>
          <a:noFill/>
          <a:ln>
            <a:noFill/>
          </a:ln>
        </p:spPr>
        <p:txBody>
          <a:bodyPr anchorCtr="0" anchor="t" bIns="34275" lIns="68575" spcFirstLastPara="1" rIns="68575" wrap="square" tIns="34275">
            <a:normAutofit/>
          </a:bodyPr>
          <a:lstStyle>
            <a:lvl1pPr lvl="0" algn="l">
              <a:lnSpc>
                <a:spcPct val="90000"/>
              </a:lnSpc>
              <a:spcBef>
                <a:spcPts val="800"/>
              </a:spcBef>
              <a:spcAft>
                <a:spcPts val="0"/>
              </a:spcAft>
              <a:buClr>
                <a:schemeClr val="accent1"/>
              </a:buClr>
              <a:buSzPts val="2100"/>
              <a:buNone/>
              <a:defRPr b="1" i="0"/>
            </a:lvl1pPr>
            <a:lvl2pPr lvl="1" algn="l">
              <a:lnSpc>
                <a:spcPct val="90000"/>
              </a:lnSpc>
              <a:spcBef>
                <a:spcPts val="400"/>
              </a:spcBef>
              <a:spcAft>
                <a:spcPts val="0"/>
              </a:spcAft>
              <a:buClr>
                <a:schemeClr val="accent1"/>
              </a:buClr>
              <a:buSzPts val="1400"/>
              <a:buChar char="•"/>
              <a:defRPr/>
            </a:lvl2pPr>
            <a:lvl3pPr lvl="2" algn="l">
              <a:lnSpc>
                <a:spcPct val="90000"/>
              </a:lnSpc>
              <a:spcBef>
                <a:spcPts val="400"/>
              </a:spcBef>
              <a:spcAft>
                <a:spcPts val="0"/>
              </a:spcAft>
              <a:buClr>
                <a:schemeClr val="accent1"/>
              </a:buClr>
              <a:buSzPts val="1400"/>
              <a:buChar char="•"/>
              <a:defRPr/>
            </a:lvl3pPr>
            <a:lvl4pPr lvl="3" algn="l">
              <a:lnSpc>
                <a:spcPct val="90000"/>
              </a:lnSpc>
              <a:spcBef>
                <a:spcPts val="400"/>
              </a:spcBef>
              <a:spcAft>
                <a:spcPts val="0"/>
              </a:spcAft>
              <a:buClr>
                <a:schemeClr val="accent1"/>
              </a:buClr>
              <a:buSzPts val="1400"/>
              <a:buChar char="•"/>
              <a:defRPr/>
            </a:lvl4pPr>
            <a:lvl5pPr lvl="4" algn="l">
              <a:lnSpc>
                <a:spcPct val="90000"/>
              </a:lnSpc>
              <a:spcBef>
                <a:spcPts val="400"/>
              </a:spcBef>
              <a:spcAft>
                <a:spcPts val="0"/>
              </a:spcAft>
              <a:buClr>
                <a:schemeClr val="accent1"/>
              </a:buClr>
              <a:buSzPts val="1400"/>
              <a:buChar char="•"/>
              <a:defRPr/>
            </a:lvl5pPr>
            <a:lvl6pPr lvl="5" algn="l">
              <a:lnSpc>
                <a:spcPct val="90000"/>
              </a:lnSpc>
              <a:spcBef>
                <a:spcPts val="400"/>
              </a:spcBef>
              <a:spcAft>
                <a:spcPts val="0"/>
              </a:spcAft>
              <a:buClr>
                <a:schemeClr val="dk1"/>
              </a:buClr>
              <a:buSzPts val="1400"/>
              <a:buChar char="•"/>
              <a:defRPr/>
            </a:lvl6pPr>
            <a:lvl7pPr lvl="6" algn="l">
              <a:lnSpc>
                <a:spcPct val="90000"/>
              </a:lnSpc>
              <a:spcBef>
                <a:spcPts val="400"/>
              </a:spcBef>
              <a:spcAft>
                <a:spcPts val="0"/>
              </a:spcAft>
              <a:buClr>
                <a:schemeClr val="dk1"/>
              </a:buClr>
              <a:buSzPts val="1400"/>
              <a:buChar char="•"/>
              <a:defRPr/>
            </a:lvl7pPr>
            <a:lvl8pPr lvl="7" algn="l">
              <a:lnSpc>
                <a:spcPct val="90000"/>
              </a:lnSpc>
              <a:spcBef>
                <a:spcPts val="400"/>
              </a:spcBef>
              <a:spcAft>
                <a:spcPts val="0"/>
              </a:spcAft>
              <a:buClr>
                <a:schemeClr val="dk1"/>
              </a:buClr>
              <a:buSzPts val="1400"/>
              <a:buChar char="•"/>
              <a:defRPr/>
            </a:lvl8pPr>
            <a:lvl9pPr lvl="8"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p:cSld name="Encabezado de sección">
    <p:spTree>
      <p:nvGrpSpPr>
        <p:cNvPr id="208" name="Shape 208"/>
        <p:cNvGrpSpPr/>
        <p:nvPr/>
      </p:nvGrpSpPr>
      <p:grpSpPr>
        <a:xfrm>
          <a:off x="0" y="0"/>
          <a:ext cx="0" cy="0"/>
          <a:chOff x="0" y="0"/>
          <a:chExt cx="0" cy="0"/>
        </a:xfrm>
      </p:grpSpPr>
      <p:sp>
        <p:nvSpPr>
          <p:cNvPr id="209" name="Google Shape;209;p14"/>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0" name="Google Shape;210;p14"/>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1" name="Google Shape;211;p14"/>
          <p:cNvSpPr/>
          <p:nvPr/>
        </p:nvSpPr>
        <p:spPr>
          <a:xfrm>
            <a:off x="5999116" y="1234012"/>
            <a:ext cx="3144893" cy="750594"/>
          </a:xfrm>
          <a:custGeom>
            <a:rect b="b" l="l" r="r" t="t"/>
            <a:pathLst>
              <a:path extrusionOk="0" h="752475" w="31527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2" name="Google Shape;212;p14"/>
          <p:cNvSpPr/>
          <p:nvPr/>
        </p:nvSpPr>
        <p:spPr>
          <a:xfrm>
            <a:off x="9140190" y="1974491"/>
            <a:ext cx="3811" cy="19036"/>
          </a:xfrm>
          <a:custGeom>
            <a:rect b="b" l="l" r="r" t="t"/>
            <a:pathLst>
              <a:path extrusionOk="0" h="25381" w="5081">
                <a:moveTo>
                  <a:pt x="0" y="0"/>
                </a:moveTo>
                <a:lnTo>
                  <a:pt x="5081" y="0"/>
                </a:lnTo>
                <a:lnTo>
                  <a:pt x="5081" y="25381"/>
                </a:lnTo>
                <a:lnTo>
                  <a:pt x="0" y="25381"/>
                </a:lnTo>
                <a:lnTo>
                  <a:pt x="0" y="0"/>
                </a:lnTo>
                <a:close/>
              </a:path>
            </a:pathLst>
          </a:custGeom>
          <a:solidFill>
            <a:schemeClr val="dk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3" name="Google Shape;213;p14"/>
          <p:cNvSpPr txBox="1"/>
          <p:nvPr>
            <p:ph type="ctrTitle"/>
          </p:nvPr>
        </p:nvSpPr>
        <p:spPr>
          <a:xfrm>
            <a:off x="586490" y="594879"/>
            <a:ext cx="6858000" cy="4917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b="1" sz="3000">
                <a:solidFill>
                  <a:schemeClr val="accen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14" name="Google Shape;214;p14"/>
          <p:cNvSpPr txBox="1"/>
          <p:nvPr>
            <p:ph idx="1" type="subTitle"/>
          </p:nvPr>
        </p:nvSpPr>
        <p:spPr>
          <a:xfrm>
            <a:off x="596829" y="1407788"/>
            <a:ext cx="5132400" cy="372300"/>
          </a:xfrm>
          <a:prstGeom prst="rect">
            <a:avLst/>
          </a:prstGeom>
          <a:noFill/>
          <a:ln>
            <a:noFill/>
          </a:ln>
        </p:spPr>
        <p:txBody>
          <a:bodyPr anchorCtr="0" anchor="t" bIns="34275" lIns="68575" spcFirstLastPara="1" rIns="68575" wrap="square" tIns="34275">
            <a:normAutofit/>
          </a:bodyPr>
          <a:lstStyle>
            <a:lvl1pPr lvl="0" algn="l">
              <a:lnSpc>
                <a:spcPct val="90000"/>
              </a:lnSpc>
              <a:spcBef>
                <a:spcPts val="800"/>
              </a:spcBef>
              <a:spcAft>
                <a:spcPts val="0"/>
              </a:spcAft>
              <a:buClr>
                <a:schemeClr val="accent1"/>
              </a:buClr>
              <a:buSzPts val="1400"/>
              <a:buNone/>
              <a:defRPr b="1" i="0" sz="1400">
                <a:solidFill>
                  <a:schemeClr val="accent1"/>
                </a:solidFill>
              </a:defRPr>
            </a:lvl1pPr>
            <a:lvl2pPr lvl="1" algn="ctr">
              <a:lnSpc>
                <a:spcPct val="90000"/>
              </a:lnSpc>
              <a:spcBef>
                <a:spcPts val="400"/>
              </a:spcBef>
              <a:spcAft>
                <a:spcPts val="0"/>
              </a:spcAft>
              <a:buClr>
                <a:schemeClr val="accent1"/>
              </a:buClr>
              <a:buSzPts val="1500"/>
              <a:buNone/>
              <a:defRPr sz="1500"/>
            </a:lvl2pPr>
            <a:lvl3pPr lvl="2" algn="ctr">
              <a:lnSpc>
                <a:spcPct val="90000"/>
              </a:lnSpc>
              <a:spcBef>
                <a:spcPts val="400"/>
              </a:spcBef>
              <a:spcAft>
                <a:spcPts val="0"/>
              </a:spcAft>
              <a:buClr>
                <a:schemeClr val="accent1"/>
              </a:buClr>
              <a:buSzPts val="1400"/>
              <a:buNone/>
              <a:defRPr sz="1400"/>
            </a:lvl3pPr>
            <a:lvl4pPr lvl="3" algn="ctr">
              <a:lnSpc>
                <a:spcPct val="90000"/>
              </a:lnSpc>
              <a:spcBef>
                <a:spcPts val="400"/>
              </a:spcBef>
              <a:spcAft>
                <a:spcPts val="0"/>
              </a:spcAft>
              <a:buClr>
                <a:schemeClr val="accent1"/>
              </a:buClr>
              <a:buSzPts val="1200"/>
              <a:buNone/>
              <a:defRPr sz="1200"/>
            </a:lvl4pPr>
            <a:lvl5pPr lvl="4" algn="ctr">
              <a:lnSpc>
                <a:spcPct val="90000"/>
              </a:lnSpc>
              <a:spcBef>
                <a:spcPts val="400"/>
              </a:spcBef>
              <a:spcAft>
                <a:spcPts val="0"/>
              </a:spcAft>
              <a:buClr>
                <a:schemeClr val="accent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215" name="Google Shape;215;p14"/>
          <p:cNvSpPr/>
          <p:nvPr/>
        </p:nvSpPr>
        <p:spPr>
          <a:xfrm>
            <a:off x="677417" y="1163213"/>
            <a:ext cx="2454045" cy="113443"/>
          </a:xfrm>
          <a:custGeom>
            <a:rect b="b" l="l" r="r" t="t"/>
            <a:pathLst>
              <a:path extrusionOk="0" h="114300" w="2447925">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6" name="Google Shape;216;p14"/>
          <p:cNvSpPr/>
          <p:nvPr/>
        </p:nvSpPr>
        <p:spPr>
          <a:xfrm>
            <a:off x="2924968" y="3497207"/>
            <a:ext cx="6213777" cy="570071"/>
          </a:xfrm>
          <a:custGeom>
            <a:rect b="b" l="l" r="r" t="t"/>
            <a:pathLst>
              <a:path extrusionOk="0" h="571500" w="622935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7" name="Google Shape;217;p14"/>
          <p:cNvSpPr/>
          <p:nvPr/>
        </p:nvSpPr>
        <p:spPr>
          <a:xfrm>
            <a:off x="2932386" y="3499231"/>
            <a:ext cx="6207803" cy="192910"/>
          </a:xfrm>
          <a:custGeom>
            <a:rect b="b" l="l" r="r" t="t"/>
            <a:pathLst>
              <a:path extrusionOk="0" h="257213" w="8277071">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8" name="Google Shape;218;p14"/>
          <p:cNvSpPr/>
          <p:nvPr/>
        </p:nvSpPr>
        <p:spPr>
          <a:xfrm>
            <a:off x="9140189" y="3499231"/>
            <a:ext cx="3811" cy="19035"/>
          </a:xfrm>
          <a:custGeom>
            <a:rect b="b" l="l" r="r" t="t"/>
            <a:pathLst>
              <a:path extrusionOk="0" h="25380" w="5081">
                <a:moveTo>
                  <a:pt x="0" y="0"/>
                </a:moveTo>
                <a:lnTo>
                  <a:pt x="5081" y="0"/>
                </a:lnTo>
                <a:lnTo>
                  <a:pt x="5081" y="25380"/>
                </a:lnTo>
                <a:lnTo>
                  <a:pt x="0" y="25380"/>
                </a:lnTo>
                <a:lnTo>
                  <a:pt x="0"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9" name="Google Shape;219;p14"/>
          <p:cNvSpPr/>
          <p:nvPr/>
        </p:nvSpPr>
        <p:spPr>
          <a:xfrm>
            <a:off x="2928925" y="3692140"/>
            <a:ext cx="6215075" cy="384817"/>
          </a:xfrm>
          <a:custGeom>
            <a:rect b="b" l="l" r="r" t="t"/>
            <a:pathLst>
              <a:path extrusionOk="0" h="513089" w="8286767">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20" name="Google Shape;220;p14"/>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1" name="Google Shape;221;p14"/>
          <p:cNvSpPr txBox="1"/>
          <p:nvPr>
            <p:ph idx="11" type="ftr"/>
          </p:nvPr>
        </p:nvSpPr>
        <p:spPr>
          <a:xfrm>
            <a:off x="609217" y="4362614"/>
            <a:ext cx="2549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2" name="Google Shape;222;p14"/>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contenido">
  <p:cSld name="Título y contenido">
    <p:spTree>
      <p:nvGrpSpPr>
        <p:cNvPr id="223" name="Shape 223"/>
        <p:cNvGrpSpPr/>
        <p:nvPr/>
      </p:nvGrpSpPr>
      <p:grpSpPr>
        <a:xfrm>
          <a:off x="0" y="0"/>
          <a:ext cx="0" cy="0"/>
          <a:chOff x="0" y="0"/>
          <a:chExt cx="0" cy="0"/>
        </a:xfrm>
      </p:grpSpPr>
      <p:sp>
        <p:nvSpPr>
          <p:cNvPr id="224" name="Google Shape;224;p15"/>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5" name="Google Shape;225;p15"/>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26" name="Google Shape;226;p15"/>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7" name="Google Shape;227;p15"/>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8" name="Google Shape;228;p15"/>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229" name="Google Shape;229;p15"/>
          <p:cNvGrpSpPr/>
          <p:nvPr/>
        </p:nvGrpSpPr>
        <p:grpSpPr>
          <a:xfrm>
            <a:off x="7499863" y="-5977"/>
            <a:ext cx="1649569" cy="1459112"/>
            <a:chOff x="9994666" y="-7969"/>
            <a:chExt cx="2199425" cy="1945482"/>
          </a:xfrm>
        </p:grpSpPr>
        <p:sp>
          <p:nvSpPr>
            <p:cNvPr id="230" name="Google Shape;230;p15"/>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1" name="Google Shape;231;p15"/>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2" name="Google Shape;232;p15"/>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3" name="Google Shape;233;p15"/>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4" name="Google Shape;234;p15"/>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5" name="Google Shape;235;p15"/>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236" name="Google Shape;236;p15"/>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37" name="Google Shape;237;p15"/>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38" name="Google Shape;238;p15"/>
          <p:cNvSpPr/>
          <p:nvPr/>
        </p:nvSpPr>
        <p:spPr>
          <a:xfrm>
            <a:off x="628650" y="1119393"/>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p:cSld name="Comparación">
    <p:spTree>
      <p:nvGrpSpPr>
        <p:cNvPr id="239" name="Shape 239"/>
        <p:cNvGrpSpPr/>
        <p:nvPr/>
      </p:nvGrpSpPr>
      <p:grpSpPr>
        <a:xfrm>
          <a:off x="0" y="0"/>
          <a:ext cx="0" cy="0"/>
          <a:chOff x="0" y="0"/>
          <a:chExt cx="0" cy="0"/>
        </a:xfrm>
      </p:grpSpPr>
      <p:sp>
        <p:nvSpPr>
          <p:cNvPr id="240" name="Google Shape;240;p16"/>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1" name="Google Shape;241;p16"/>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2" name="Google Shape;242;p16"/>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43" name="Google Shape;243;p16"/>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44" name="Google Shape;244;p16"/>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245" name="Google Shape;245;p16"/>
          <p:cNvGrpSpPr/>
          <p:nvPr/>
        </p:nvGrpSpPr>
        <p:grpSpPr>
          <a:xfrm>
            <a:off x="7499863" y="-5977"/>
            <a:ext cx="1649569" cy="1459112"/>
            <a:chOff x="9994666" y="-7969"/>
            <a:chExt cx="2199425" cy="1945482"/>
          </a:xfrm>
        </p:grpSpPr>
        <p:sp>
          <p:nvSpPr>
            <p:cNvPr id="246" name="Google Shape;246;p16"/>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7" name="Google Shape;247;p16"/>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8" name="Google Shape;248;p16"/>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9" name="Google Shape;249;p16"/>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50" name="Google Shape;250;p16"/>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51" name="Google Shape;251;p16"/>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252" name="Google Shape;252;p16"/>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53" name="Google Shape;253;p16"/>
          <p:cNvSpPr/>
          <p:nvPr/>
        </p:nvSpPr>
        <p:spPr>
          <a:xfrm>
            <a:off x="628650" y="1119393"/>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54" name="Google Shape;254;p16"/>
          <p:cNvSpPr txBox="1"/>
          <p:nvPr>
            <p:ph idx="1" type="body"/>
          </p:nvPr>
        </p:nvSpPr>
        <p:spPr>
          <a:xfrm>
            <a:off x="629841" y="1369218"/>
            <a:ext cx="3868200" cy="315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400"/>
              <a:buNone/>
              <a:defRPr b="1" sz="1400"/>
            </a:lvl1pPr>
            <a:lvl2pPr indent="-228600" lvl="1" marL="914400" algn="l">
              <a:lnSpc>
                <a:spcPct val="90000"/>
              </a:lnSpc>
              <a:spcBef>
                <a:spcPts val="400"/>
              </a:spcBef>
              <a:spcAft>
                <a:spcPts val="0"/>
              </a:spcAft>
              <a:buClr>
                <a:schemeClr val="accent1"/>
              </a:buClr>
              <a:buSzPts val="1500"/>
              <a:buNone/>
              <a:defRPr b="1" sz="1500"/>
            </a:lvl2pPr>
            <a:lvl3pPr indent="-228600" lvl="2" marL="1371600" algn="l">
              <a:lnSpc>
                <a:spcPct val="90000"/>
              </a:lnSpc>
              <a:spcBef>
                <a:spcPts val="400"/>
              </a:spcBef>
              <a:spcAft>
                <a:spcPts val="0"/>
              </a:spcAft>
              <a:buClr>
                <a:schemeClr val="accent1"/>
              </a:buClr>
              <a:buSzPts val="1400"/>
              <a:buNone/>
              <a:defRPr b="1" sz="1400"/>
            </a:lvl3pPr>
            <a:lvl4pPr indent="-228600" lvl="3" marL="1828800" algn="l">
              <a:lnSpc>
                <a:spcPct val="90000"/>
              </a:lnSpc>
              <a:spcBef>
                <a:spcPts val="400"/>
              </a:spcBef>
              <a:spcAft>
                <a:spcPts val="0"/>
              </a:spcAft>
              <a:buClr>
                <a:schemeClr val="accent1"/>
              </a:buClr>
              <a:buSzPts val="1200"/>
              <a:buNone/>
              <a:defRPr b="1" sz="1200"/>
            </a:lvl4pPr>
            <a:lvl5pPr indent="-228600" lvl="4" marL="2286000" algn="l">
              <a:lnSpc>
                <a:spcPct val="90000"/>
              </a:lnSpc>
              <a:spcBef>
                <a:spcPts val="400"/>
              </a:spcBef>
              <a:spcAft>
                <a:spcPts val="0"/>
              </a:spcAft>
              <a:buClr>
                <a:schemeClr val="accent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255" name="Google Shape;255;p16"/>
          <p:cNvSpPr txBox="1"/>
          <p:nvPr>
            <p:ph idx="2" type="body"/>
          </p:nvPr>
        </p:nvSpPr>
        <p:spPr>
          <a:xfrm>
            <a:off x="629841" y="1742594"/>
            <a:ext cx="3868200" cy="25407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56" name="Google Shape;256;p16"/>
          <p:cNvSpPr txBox="1"/>
          <p:nvPr>
            <p:ph idx="3" type="body"/>
          </p:nvPr>
        </p:nvSpPr>
        <p:spPr>
          <a:xfrm>
            <a:off x="4629150" y="1371600"/>
            <a:ext cx="3887400" cy="3135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400"/>
              <a:buNone/>
              <a:defRPr b="1" sz="1400"/>
            </a:lvl1pPr>
            <a:lvl2pPr indent="-228600" lvl="1" marL="914400" algn="l">
              <a:lnSpc>
                <a:spcPct val="90000"/>
              </a:lnSpc>
              <a:spcBef>
                <a:spcPts val="400"/>
              </a:spcBef>
              <a:spcAft>
                <a:spcPts val="0"/>
              </a:spcAft>
              <a:buClr>
                <a:schemeClr val="accent1"/>
              </a:buClr>
              <a:buSzPts val="1500"/>
              <a:buNone/>
              <a:defRPr b="1" sz="1500"/>
            </a:lvl2pPr>
            <a:lvl3pPr indent="-228600" lvl="2" marL="1371600" algn="l">
              <a:lnSpc>
                <a:spcPct val="90000"/>
              </a:lnSpc>
              <a:spcBef>
                <a:spcPts val="400"/>
              </a:spcBef>
              <a:spcAft>
                <a:spcPts val="0"/>
              </a:spcAft>
              <a:buClr>
                <a:schemeClr val="accent1"/>
              </a:buClr>
              <a:buSzPts val="1400"/>
              <a:buNone/>
              <a:defRPr b="1" sz="1400"/>
            </a:lvl3pPr>
            <a:lvl4pPr indent="-228600" lvl="3" marL="1828800" algn="l">
              <a:lnSpc>
                <a:spcPct val="90000"/>
              </a:lnSpc>
              <a:spcBef>
                <a:spcPts val="400"/>
              </a:spcBef>
              <a:spcAft>
                <a:spcPts val="0"/>
              </a:spcAft>
              <a:buClr>
                <a:schemeClr val="accent1"/>
              </a:buClr>
              <a:buSzPts val="1200"/>
              <a:buNone/>
              <a:defRPr b="1" sz="1200"/>
            </a:lvl4pPr>
            <a:lvl5pPr indent="-228600" lvl="4" marL="2286000" algn="l">
              <a:lnSpc>
                <a:spcPct val="90000"/>
              </a:lnSpc>
              <a:spcBef>
                <a:spcPts val="400"/>
              </a:spcBef>
              <a:spcAft>
                <a:spcPts val="0"/>
              </a:spcAft>
              <a:buClr>
                <a:schemeClr val="accent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257" name="Google Shape;257;p16"/>
          <p:cNvSpPr txBox="1"/>
          <p:nvPr>
            <p:ph idx="4" type="body"/>
          </p:nvPr>
        </p:nvSpPr>
        <p:spPr>
          <a:xfrm>
            <a:off x="4629150" y="1742594"/>
            <a:ext cx="3887400" cy="25407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p:cSld name="Dos objetos">
    <p:spTree>
      <p:nvGrpSpPr>
        <p:cNvPr id="258" name="Shape 258"/>
        <p:cNvGrpSpPr/>
        <p:nvPr/>
      </p:nvGrpSpPr>
      <p:grpSpPr>
        <a:xfrm>
          <a:off x="0" y="0"/>
          <a:ext cx="0" cy="0"/>
          <a:chOff x="0" y="0"/>
          <a:chExt cx="0" cy="0"/>
        </a:xfrm>
      </p:grpSpPr>
      <p:sp>
        <p:nvSpPr>
          <p:cNvPr id="259" name="Google Shape;259;p17"/>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0" name="Google Shape;260;p17"/>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1" name="Google Shape;261;p17"/>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62" name="Google Shape;262;p17"/>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63" name="Google Shape;263;p17"/>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264" name="Google Shape;264;p17"/>
          <p:cNvGrpSpPr/>
          <p:nvPr/>
        </p:nvGrpSpPr>
        <p:grpSpPr>
          <a:xfrm>
            <a:off x="7499863" y="-5977"/>
            <a:ext cx="1649569" cy="1459112"/>
            <a:chOff x="9994666" y="-7969"/>
            <a:chExt cx="2199425" cy="1945482"/>
          </a:xfrm>
        </p:grpSpPr>
        <p:sp>
          <p:nvSpPr>
            <p:cNvPr id="265" name="Google Shape;265;p17"/>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6" name="Google Shape;266;p17"/>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7" name="Google Shape;267;p17"/>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8" name="Google Shape;268;p17"/>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9" name="Google Shape;269;p17"/>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70" name="Google Shape;270;p17"/>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271" name="Google Shape;271;p17"/>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72" name="Google Shape;272;p17"/>
          <p:cNvSpPr/>
          <p:nvPr/>
        </p:nvSpPr>
        <p:spPr>
          <a:xfrm>
            <a:off x="628650" y="1119393"/>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73" name="Google Shape;273;p17"/>
          <p:cNvSpPr txBox="1"/>
          <p:nvPr>
            <p:ph idx="1" type="body"/>
          </p:nvPr>
        </p:nvSpPr>
        <p:spPr>
          <a:xfrm>
            <a:off x="628650" y="1369219"/>
            <a:ext cx="3886200" cy="29139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74" name="Google Shape;274;p17"/>
          <p:cNvSpPr txBox="1"/>
          <p:nvPr>
            <p:ph idx="2" type="body"/>
          </p:nvPr>
        </p:nvSpPr>
        <p:spPr>
          <a:xfrm>
            <a:off x="4648583" y="1369218"/>
            <a:ext cx="3886200" cy="29469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leyenda">
  <p:cSld name="Imagen con leyenda">
    <p:spTree>
      <p:nvGrpSpPr>
        <p:cNvPr id="275" name="Shape 275"/>
        <p:cNvGrpSpPr/>
        <p:nvPr/>
      </p:nvGrpSpPr>
      <p:grpSpPr>
        <a:xfrm>
          <a:off x="0" y="0"/>
          <a:ext cx="0" cy="0"/>
          <a:chOff x="0" y="0"/>
          <a:chExt cx="0" cy="0"/>
        </a:xfrm>
      </p:grpSpPr>
      <p:sp>
        <p:nvSpPr>
          <p:cNvPr id="276" name="Google Shape;276;p18"/>
          <p:cNvSpPr/>
          <p:nvPr>
            <p:ph idx="2" type="pic"/>
          </p:nvPr>
        </p:nvSpPr>
        <p:spPr>
          <a:xfrm>
            <a:off x="4331892" y="399389"/>
            <a:ext cx="4812000" cy="3401100"/>
          </a:xfrm>
          <a:prstGeom prst="rect">
            <a:avLst/>
          </a:prstGeom>
          <a:noFill/>
          <a:ln>
            <a:noFill/>
          </a:ln>
        </p:spPr>
      </p:sp>
      <p:sp>
        <p:nvSpPr>
          <p:cNvPr id="277" name="Google Shape;277;p18"/>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78" name="Google Shape;278;p18"/>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79" name="Google Shape;279;p18"/>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80" name="Google Shape;280;p18"/>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81" name="Google Shape;281;p18"/>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282" name="Google Shape;282;p18"/>
          <p:cNvSpPr/>
          <p:nvPr/>
        </p:nvSpPr>
        <p:spPr>
          <a:xfrm>
            <a:off x="7810333" y="3324933"/>
            <a:ext cx="1336949" cy="22737"/>
          </a:xfrm>
          <a:custGeom>
            <a:rect b="b" l="l" r="r" t="t"/>
            <a:pathLst>
              <a:path extrusionOk="0" h="30316" w="1782599">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3" name="Google Shape;283;p18"/>
          <p:cNvSpPr/>
          <p:nvPr/>
        </p:nvSpPr>
        <p:spPr>
          <a:xfrm>
            <a:off x="665687" y="1534246"/>
            <a:ext cx="2838985"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4" name="Google Shape;284;p18"/>
          <p:cNvSpPr/>
          <p:nvPr/>
        </p:nvSpPr>
        <p:spPr>
          <a:xfrm>
            <a:off x="7812705" y="3120768"/>
            <a:ext cx="1339667" cy="407527"/>
          </a:xfrm>
          <a:custGeom>
            <a:rect b="b" l="l" r="r" t="t"/>
            <a:pathLst>
              <a:path extrusionOk="0" h="409575" w="134302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5" name="Google Shape;285;p18"/>
          <p:cNvSpPr/>
          <p:nvPr/>
        </p:nvSpPr>
        <p:spPr>
          <a:xfrm>
            <a:off x="6455317" y="3328248"/>
            <a:ext cx="2698337" cy="691848"/>
          </a:xfrm>
          <a:custGeom>
            <a:rect b="b" l="l" r="r" t="t"/>
            <a:pathLst>
              <a:path extrusionOk="0" h="695325" w="2705100">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6" name="Google Shape;286;p18"/>
          <p:cNvSpPr txBox="1"/>
          <p:nvPr>
            <p:ph type="title"/>
          </p:nvPr>
        </p:nvSpPr>
        <p:spPr>
          <a:xfrm>
            <a:off x="629841" y="342900"/>
            <a:ext cx="2949300" cy="10821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87" name="Google Shape;287;p18"/>
          <p:cNvSpPr txBox="1"/>
          <p:nvPr>
            <p:ph idx="1" type="body"/>
          </p:nvPr>
        </p:nvSpPr>
        <p:spPr>
          <a:xfrm>
            <a:off x="629841" y="1767525"/>
            <a:ext cx="2949300" cy="26343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200"/>
              <a:buNone/>
              <a:defRPr sz="1200"/>
            </a:lvl1pPr>
            <a:lvl2pPr indent="-228600" lvl="1" marL="914400" algn="l">
              <a:lnSpc>
                <a:spcPct val="90000"/>
              </a:lnSpc>
              <a:spcBef>
                <a:spcPts val="400"/>
              </a:spcBef>
              <a:spcAft>
                <a:spcPts val="0"/>
              </a:spcAft>
              <a:buClr>
                <a:schemeClr val="accent1"/>
              </a:buClr>
              <a:buSzPts val="1100"/>
              <a:buNone/>
              <a:defRPr sz="1100"/>
            </a:lvl2pPr>
            <a:lvl3pPr indent="-228600" lvl="2" marL="1371600" algn="l">
              <a:lnSpc>
                <a:spcPct val="90000"/>
              </a:lnSpc>
              <a:spcBef>
                <a:spcPts val="400"/>
              </a:spcBef>
              <a:spcAft>
                <a:spcPts val="0"/>
              </a:spcAft>
              <a:buClr>
                <a:schemeClr val="accent1"/>
              </a:buClr>
              <a:buSzPts val="900"/>
              <a:buNone/>
              <a:defRPr sz="900"/>
            </a:lvl3pPr>
            <a:lvl4pPr indent="-228600" lvl="3" marL="1828800" algn="l">
              <a:lnSpc>
                <a:spcPct val="90000"/>
              </a:lnSpc>
              <a:spcBef>
                <a:spcPts val="400"/>
              </a:spcBef>
              <a:spcAft>
                <a:spcPts val="0"/>
              </a:spcAft>
              <a:buClr>
                <a:schemeClr val="accent1"/>
              </a:buClr>
              <a:buSzPts val="800"/>
              <a:buNone/>
              <a:defRPr sz="800"/>
            </a:lvl4pPr>
            <a:lvl5pPr indent="-228600" lvl="4" marL="2286000" algn="l">
              <a:lnSpc>
                <a:spcPct val="90000"/>
              </a:lnSpc>
              <a:spcBef>
                <a:spcPts val="400"/>
              </a:spcBef>
              <a:spcAft>
                <a:spcPts val="0"/>
              </a:spcAft>
              <a:buClr>
                <a:schemeClr val="accent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p:cSld name="Contenido con título">
    <p:spTree>
      <p:nvGrpSpPr>
        <p:cNvPr id="288" name="Shape 288"/>
        <p:cNvGrpSpPr/>
        <p:nvPr/>
      </p:nvGrpSpPr>
      <p:grpSpPr>
        <a:xfrm>
          <a:off x="0" y="0"/>
          <a:ext cx="0" cy="0"/>
          <a:chOff x="0" y="0"/>
          <a:chExt cx="0" cy="0"/>
        </a:xfrm>
      </p:grpSpPr>
      <p:sp>
        <p:nvSpPr>
          <p:cNvPr id="289" name="Google Shape;289;p19"/>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90" name="Google Shape;290;p19"/>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1" name="Google Shape;291;p19"/>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92" name="Google Shape;292;p19"/>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93" name="Google Shape;293;p19"/>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294" name="Google Shape;294;p19"/>
          <p:cNvSpPr/>
          <p:nvPr/>
        </p:nvSpPr>
        <p:spPr>
          <a:xfrm>
            <a:off x="7810333" y="3324933"/>
            <a:ext cx="1336949" cy="22737"/>
          </a:xfrm>
          <a:custGeom>
            <a:rect b="b" l="l" r="r" t="t"/>
            <a:pathLst>
              <a:path extrusionOk="0" h="30316" w="1782599">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5" name="Google Shape;295;p19"/>
          <p:cNvSpPr/>
          <p:nvPr/>
        </p:nvSpPr>
        <p:spPr>
          <a:xfrm>
            <a:off x="665687" y="1534246"/>
            <a:ext cx="2838985"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6" name="Google Shape;296;p19"/>
          <p:cNvSpPr/>
          <p:nvPr/>
        </p:nvSpPr>
        <p:spPr>
          <a:xfrm>
            <a:off x="7812705" y="3120768"/>
            <a:ext cx="1339667" cy="407527"/>
          </a:xfrm>
          <a:custGeom>
            <a:rect b="b" l="l" r="r" t="t"/>
            <a:pathLst>
              <a:path extrusionOk="0" h="409575" w="134302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7" name="Google Shape;297;p19"/>
          <p:cNvSpPr/>
          <p:nvPr/>
        </p:nvSpPr>
        <p:spPr>
          <a:xfrm>
            <a:off x="6455317" y="3328248"/>
            <a:ext cx="2698337" cy="691848"/>
          </a:xfrm>
          <a:custGeom>
            <a:rect b="b" l="l" r="r" t="t"/>
            <a:pathLst>
              <a:path extrusionOk="0" h="695325" w="2705100">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8" name="Google Shape;298;p19"/>
          <p:cNvSpPr txBox="1"/>
          <p:nvPr>
            <p:ph type="title"/>
          </p:nvPr>
        </p:nvSpPr>
        <p:spPr>
          <a:xfrm>
            <a:off x="629841" y="342900"/>
            <a:ext cx="2949300" cy="10821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99" name="Google Shape;299;p19"/>
          <p:cNvSpPr txBox="1"/>
          <p:nvPr>
            <p:ph idx="1" type="body"/>
          </p:nvPr>
        </p:nvSpPr>
        <p:spPr>
          <a:xfrm>
            <a:off x="629841" y="1767525"/>
            <a:ext cx="2949300" cy="26343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200"/>
              <a:buNone/>
              <a:defRPr sz="1200"/>
            </a:lvl1pPr>
            <a:lvl2pPr indent="-228600" lvl="1" marL="914400" algn="l">
              <a:lnSpc>
                <a:spcPct val="90000"/>
              </a:lnSpc>
              <a:spcBef>
                <a:spcPts val="400"/>
              </a:spcBef>
              <a:spcAft>
                <a:spcPts val="0"/>
              </a:spcAft>
              <a:buClr>
                <a:schemeClr val="accent1"/>
              </a:buClr>
              <a:buSzPts val="1100"/>
              <a:buNone/>
              <a:defRPr sz="1100"/>
            </a:lvl2pPr>
            <a:lvl3pPr indent="-228600" lvl="2" marL="1371600" algn="l">
              <a:lnSpc>
                <a:spcPct val="90000"/>
              </a:lnSpc>
              <a:spcBef>
                <a:spcPts val="400"/>
              </a:spcBef>
              <a:spcAft>
                <a:spcPts val="0"/>
              </a:spcAft>
              <a:buClr>
                <a:schemeClr val="accent1"/>
              </a:buClr>
              <a:buSzPts val="900"/>
              <a:buNone/>
              <a:defRPr sz="900"/>
            </a:lvl3pPr>
            <a:lvl4pPr indent="-228600" lvl="3" marL="1828800" algn="l">
              <a:lnSpc>
                <a:spcPct val="90000"/>
              </a:lnSpc>
              <a:spcBef>
                <a:spcPts val="400"/>
              </a:spcBef>
              <a:spcAft>
                <a:spcPts val="0"/>
              </a:spcAft>
              <a:buClr>
                <a:schemeClr val="accent1"/>
              </a:buClr>
              <a:buSzPts val="800"/>
              <a:buNone/>
              <a:defRPr sz="800"/>
            </a:lvl4pPr>
            <a:lvl5pPr indent="-228600" lvl="4" marL="2286000" algn="l">
              <a:lnSpc>
                <a:spcPct val="90000"/>
              </a:lnSpc>
              <a:spcBef>
                <a:spcPts val="400"/>
              </a:spcBef>
              <a:spcAft>
                <a:spcPts val="0"/>
              </a:spcAft>
              <a:buClr>
                <a:schemeClr val="accent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300" name="Google Shape;300;p19"/>
          <p:cNvSpPr txBox="1"/>
          <p:nvPr>
            <p:ph idx="2" type="body"/>
          </p:nvPr>
        </p:nvSpPr>
        <p:spPr>
          <a:xfrm>
            <a:off x="3887391" y="342901"/>
            <a:ext cx="4989900" cy="4053000"/>
          </a:xfrm>
          <a:prstGeom prst="rect">
            <a:avLst/>
          </a:prstGeom>
          <a:noFill/>
          <a:ln>
            <a:noFill/>
          </a:ln>
        </p:spPr>
        <p:txBody>
          <a:bodyPr anchorCtr="0" anchor="t" bIns="34275" lIns="68575" spcFirstLastPara="1" rIns="68575" wrap="square" tIns="34275">
            <a:normAutofit/>
          </a:bodyPr>
          <a:lstStyle>
            <a:lvl1pPr indent="-323850" lvl="0" marL="457200" algn="l">
              <a:lnSpc>
                <a:spcPct val="90000"/>
              </a:lnSpc>
              <a:spcBef>
                <a:spcPts val="800"/>
              </a:spcBef>
              <a:spcAft>
                <a:spcPts val="0"/>
              </a:spcAft>
              <a:buClr>
                <a:schemeClr val="accent1"/>
              </a:buClr>
              <a:buSzPts val="1500"/>
              <a:buChar char="•"/>
              <a:defRPr sz="1500"/>
            </a:lvl1pPr>
            <a:lvl2pPr indent="-317500" lvl="1" marL="914400" algn="l">
              <a:lnSpc>
                <a:spcPct val="90000"/>
              </a:lnSpc>
              <a:spcBef>
                <a:spcPts val="400"/>
              </a:spcBef>
              <a:spcAft>
                <a:spcPts val="0"/>
              </a:spcAft>
              <a:buClr>
                <a:schemeClr val="accent1"/>
              </a:buClr>
              <a:buSzPts val="1400"/>
              <a:buChar char="•"/>
              <a:defRPr sz="1400"/>
            </a:lvl2pPr>
            <a:lvl3pPr indent="-304800" lvl="2" marL="1371600" algn="l">
              <a:lnSpc>
                <a:spcPct val="90000"/>
              </a:lnSpc>
              <a:spcBef>
                <a:spcPts val="400"/>
              </a:spcBef>
              <a:spcAft>
                <a:spcPts val="0"/>
              </a:spcAft>
              <a:buClr>
                <a:schemeClr val="accent1"/>
              </a:buClr>
              <a:buSzPts val="1200"/>
              <a:buChar char="•"/>
              <a:defRPr sz="1200"/>
            </a:lvl3pPr>
            <a:lvl4pPr indent="-298450" lvl="3" marL="1828800" algn="l">
              <a:lnSpc>
                <a:spcPct val="90000"/>
              </a:lnSpc>
              <a:spcBef>
                <a:spcPts val="400"/>
              </a:spcBef>
              <a:spcAft>
                <a:spcPts val="0"/>
              </a:spcAft>
              <a:buClr>
                <a:schemeClr val="accent1"/>
              </a:buClr>
              <a:buSzPts val="1100"/>
              <a:buChar char="•"/>
              <a:defRPr sz="1100"/>
            </a:lvl4pPr>
            <a:lvl5pPr indent="-298450" lvl="4" marL="2286000" algn="l">
              <a:lnSpc>
                <a:spcPct val="90000"/>
              </a:lnSpc>
              <a:spcBef>
                <a:spcPts val="400"/>
              </a:spcBef>
              <a:spcAft>
                <a:spcPts val="0"/>
              </a:spcAft>
              <a:buClr>
                <a:schemeClr val="accent1"/>
              </a:buClr>
              <a:buSzPts val="1100"/>
              <a:buChar char="•"/>
              <a:defRPr sz="11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p:cSld name="En blanco">
    <p:spTree>
      <p:nvGrpSpPr>
        <p:cNvPr id="301" name="Shape 301"/>
        <p:cNvGrpSpPr/>
        <p:nvPr/>
      </p:nvGrpSpPr>
      <p:grpSpPr>
        <a:xfrm>
          <a:off x="0" y="0"/>
          <a:ext cx="0" cy="0"/>
          <a:chOff x="0" y="0"/>
          <a:chExt cx="0" cy="0"/>
        </a:xfrm>
      </p:grpSpPr>
      <p:sp>
        <p:nvSpPr>
          <p:cNvPr id="302" name="Google Shape;302;p20"/>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3" name="Google Shape;303;p20"/>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04" name="Google Shape;304;p20"/>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05" name="Google Shape;305;p20"/>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06" name="Google Shape;306;p20"/>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307" name="Google Shape;307;p20"/>
          <p:cNvGrpSpPr/>
          <p:nvPr/>
        </p:nvGrpSpPr>
        <p:grpSpPr>
          <a:xfrm>
            <a:off x="7499863" y="-5977"/>
            <a:ext cx="1649569" cy="1459112"/>
            <a:chOff x="9994666" y="-7969"/>
            <a:chExt cx="2199425" cy="1945482"/>
          </a:xfrm>
        </p:grpSpPr>
        <p:sp>
          <p:nvSpPr>
            <p:cNvPr id="308" name="Google Shape;308;p20"/>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09" name="Google Shape;309;p20"/>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0" name="Google Shape;310;p20"/>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1" name="Google Shape;311;p20"/>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2" name="Google Shape;312;p20"/>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3" name="Google Shape;313;p20"/>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con imagen">
  <p:cSld name="Encabezado de sección con imagen">
    <p:spTree>
      <p:nvGrpSpPr>
        <p:cNvPr id="24" name="Shape 24"/>
        <p:cNvGrpSpPr/>
        <p:nvPr/>
      </p:nvGrpSpPr>
      <p:grpSpPr>
        <a:xfrm>
          <a:off x="0" y="0"/>
          <a:ext cx="0" cy="0"/>
          <a:chOff x="0" y="0"/>
          <a:chExt cx="0" cy="0"/>
        </a:xfrm>
      </p:grpSpPr>
      <p:sp>
        <p:nvSpPr>
          <p:cNvPr id="25" name="Google Shape;25;p3"/>
          <p:cNvSpPr/>
          <p:nvPr>
            <p:ph idx="2" type="pic"/>
          </p:nvPr>
        </p:nvSpPr>
        <p:spPr>
          <a:xfrm>
            <a:off x="684309" y="1779955"/>
            <a:ext cx="8453700" cy="1912200"/>
          </a:xfrm>
          <a:prstGeom prst="rect">
            <a:avLst/>
          </a:prstGeom>
          <a:noFill/>
          <a:ln>
            <a:noFill/>
          </a:ln>
        </p:spPr>
      </p:sp>
      <p:sp>
        <p:nvSpPr>
          <p:cNvPr id="26" name="Google Shape;26;p3"/>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7" name="Google Shape;27;p3"/>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 name="Google Shape;28;p3"/>
          <p:cNvSpPr/>
          <p:nvPr/>
        </p:nvSpPr>
        <p:spPr>
          <a:xfrm>
            <a:off x="5999116" y="1234012"/>
            <a:ext cx="3144893" cy="750594"/>
          </a:xfrm>
          <a:custGeom>
            <a:rect b="b" l="l" r="r" t="t"/>
            <a:pathLst>
              <a:path extrusionOk="0" h="752475" w="31527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 name="Google Shape;29;p3"/>
          <p:cNvSpPr/>
          <p:nvPr/>
        </p:nvSpPr>
        <p:spPr>
          <a:xfrm>
            <a:off x="9140190" y="1974491"/>
            <a:ext cx="3811" cy="19036"/>
          </a:xfrm>
          <a:custGeom>
            <a:rect b="b" l="l" r="r" t="t"/>
            <a:pathLst>
              <a:path extrusionOk="0" h="25381" w="5081">
                <a:moveTo>
                  <a:pt x="0" y="0"/>
                </a:moveTo>
                <a:lnTo>
                  <a:pt x="5081" y="0"/>
                </a:lnTo>
                <a:lnTo>
                  <a:pt x="5081" y="25381"/>
                </a:lnTo>
                <a:lnTo>
                  <a:pt x="0" y="25381"/>
                </a:lnTo>
                <a:lnTo>
                  <a:pt x="0" y="0"/>
                </a:lnTo>
                <a:close/>
              </a:path>
            </a:pathLst>
          </a:custGeom>
          <a:solidFill>
            <a:schemeClr val="dk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0" name="Google Shape;30;p3"/>
          <p:cNvSpPr txBox="1"/>
          <p:nvPr>
            <p:ph type="ctrTitle"/>
          </p:nvPr>
        </p:nvSpPr>
        <p:spPr>
          <a:xfrm>
            <a:off x="586490" y="594879"/>
            <a:ext cx="6858000" cy="4917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b="1" sz="3000">
                <a:solidFill>
                  <a:schemeClr val="accen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 name="Google Shape;31;p3"/>
          <p:cNvSpPr txBox="1"/>
          <p:nvPr>
            <p:ph idx="1" type="subTitle"/>
          </p:nvPr>
        </p:nvSpPr>
        <p:spPr>
          <a:xfrm>
            <a:off x="596829" y="1407788"/>
            <a:ext cx="5132400" cy="372300"/>
          </a:xfrm>
          <a:prstGeom prst="rect">
            <a:avLst/>
          </a:prstGeom>
          <a:noFill/>
          <a:ln>
            <a:noFill/>
          </a:ln>
        </p:spPr>
        <p:txBody>
          <a:bodyPr anchorCtr="0" anchor="t" bIns="34275" lIns="68575" spcFirstLastPara="1" rIns="68575" wrap="square" tIns="34275">
            <a:normAutofit/>
          </a:bodyPr>
          <a:lstStyle>
            <a:lvl1pPr lvl="0" algn="l">
              <a:lnSpc>
                <a:spcPct val="90000"/>
              </a:lnSpc>
              <a:spcBef>
                <a:spcPts val="800"/>
              </a:spcBef>
              <a:spcAft>
                <a:spcPts val="0"/>
              </a:spcAft>
              <a:buClr>
                <a:schemeClr val="accent1"/>
              </a:buClr>
              <a:buSzPts val="1400"/>
              <a:buNone/>
              <a:defRPr b="1" i="0" sz="1400">
                <a:solidFill>
                  <a:schemeClr val="accent1"/>
                </a:solidFill>
              </a:defRPr>
            </a:lvl1pPr>
            <a:lvl2pPr lvl="1" algn="ctr">
              <a:lnSpc>
                <a:spcPct val="90000"/>
              </a:lnSpc>
              <a:spcBef>
                <a:spcPts val="400"/>
              </a:spcBef>
              <a:spcAft>
                <a:spcPts val="0"/>
              </a:spcAft>
              <a:buClr>
                <a:schemeClr val="accent1"/>
              </a:buClr>
              <a:buSzPts val="1500"/>
              <a:buNone/>
              <a:defRPr sz="1500"/>
            </a:lvl2pPr>
            <a:lvl3pPr lvl="2" algn="ctr">
              <a:lnSpc>
                <a:spcPct val="90000"/>
              </a:lnSpc>
              <a:spcBef>
                <a:spcPts val="400"/>
              </a:spcBef>
              <a:spcAft>
                <a:spcPts val="0"/>
              </a:spcAft>
              <a:buClr>
                <a:schemeClr val="accent1"/>
              </a:buClr>
              <a:buSzPts val="1400"/>
              <a:buNone/>
              <a:defRPr sz="1400"/>
            </a:lvl3pPr>
            <a:lvl4pPr lvl="3" algn="ctr">
              <a:lnSpc>
                <a:spcPct val="90000"/>
              </a:lnSpc>
              <a:spcBef>
                <a:spcPts val="400"/>
              </a:spcBef>
              <a:spcAft>
                <a:spcPts val="0"/>
              </a:spcAft>
              <a:buClr>
                <a:schemeClr val="accent1"/>
              </a:buClr>
              <a:buSzPts val="1200"/>
              <a:buNone/>
              <a:defRPr sz="1200"/>
            </a:lvl4pPr>
            <a:lvl5pPr lvl="4" algn="ctr">
              <a:lnSpc>
                <a:spcPct val="90000"/>
              </a:lnSpc>
              <a:spcBef>
                <a:spcPts val="400"/>
              </a:spcBef>
              <a:spcAft>
                <a:spcPts val="0"/>
              </a:spcAft>
              <a:buClr>
                <a:schemeClr val="accent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32" name="Google Shape;32;p3"/>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3" name="Google Shape;33;p3"/>
          <p:cNvSpPr txBox="1"/>
          <p:nvPr>
            <p:ph idx="11" type="ftr"/>
          </p:nvPr>
        </p:nvSpPr>
        <p:spPr>
          <a:xfrm>
            <a:off x="609217" y="4348327"/>
            <a:ext cx="28563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4" name="Google Shape;34;p3"/>
          <p:cNvSpPr/>
          <p:nvPr/>
        </p:nvSpPr>
        <p:spPr>
          <a:xfrm>
            <a:off x="677417" y="1163213"/>
            <a:ext cx="4289989" cy="113443"/>
          </a:xfrm>
          <a:custGeom>
            <a:rect b="b" l="l" r="r" t="t"/>
            <a:pathLst>
              <a:path extrusionOk="0" h="114300" w="2447925">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5" name="Google Shape;35;p3"/>
          <p:cNvSpPr/>
          <p:nvPr/>
        </p:nvSpPr>
        <p:spPr>
          <a:xfrm>
            <a:off x="2924968" y="3497207"/>
            <a:ext cx="6213777" cy="570071"/>
          </a:xfrm>
          <a:custGeom>
            <a:rect b="b" l="l" r="r" t="t"/>
            <a:pathLst>
              <a:path extrusionOk="0" h="571500" w="622935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6" name="Google Shape;36;p3"/>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37" name="Google Shape;37;p3"/>
          <p:cNvSpPr/>
          <p:nvPr/>
        </p:nvSpPr>
        <p:spPr>
          <a:xfrm>
            <a:off x="2932386" y="3499231"/>
            <a:ext cx="6207803" cy="192910"/>
          </a:xfrm>
          <a:custGeom>
            <a:rect b="b" l="l" r="r" t="t"/>
            <a:pathLst>
              <a:path extrusionOk="0" h="257213" w="8277071">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8" name="Google Shape;38;p3"/>
          <p:cNvSpPr/>
          <p:nvPr/>
        </p:nvSpPr>
        <p:spPr>
          <a:xfrm>
            <a:off x="9140189" y="3499231"/>
            <a:ext cx="3811" cy="19035"/>
          </a:xfrm>
          <a:custGeom>
            <a:rect b="b" l="l" r="r" t="t"/>
            <a:pathLst>
              <a:path extrusionOk="0" h="25380" w="5081">
                <a:moveTo>
                  <a:pt x="0" y="0"/>
                </a:moveTo>
                <a:lnTo>
                  <a:pt x="5081" y="0"/>
                </a:lnTo>
                <a:lnTo>
                  <a:pt x="5081" y="25380"/>
                </a:lnTo>
                <a:lnTo>
                  <a:pt x="0" y="25380"/>
                </a:lnTo>
                <a:lnTo>
                  <a:pt x="0"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9" name="Google Shape;39;p3"/>
          <p:cNvSpPr/>
          <p:nvPr/>
        </p:nvSpPr>
        <p:spPr>
          <a:xfrm>
            <a:off x="2928925" y="3692140"/>
            <a:ext cx="6215075" cy="384817"/>
          </a:xfrm>
          <a:custGeom>
            <a:rect b="b" l="l" r="r" t="t"/>
            <a:pathLst>
              <a:path extrusionOk="0" h="513089" w="8286767">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4" name="Shape 314"/>
        <p:cNvGrpSpPr/>
        <p:nvPr/>
      </p:nvGrpSpPr>
      <p:grpSpPr>
        <a:xfrm>
          <a:off x="0" y="0"/>
          <a:ext cx="0" cy="0"/>
          <a:chOff x="0" y="0"/>
          <a:chExt cx="0" cy="0"/>
        </a:xfrm>
      </p:grpSpPr>
      <p:sp>
        <p:nvSpPr>
          <p:cNvPr id="315" name="Google Shape;315;p21"/>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lvl1pPr lvl="0" rtl="0">
              <a:spcBef>
                <a:spcPts val="0"/>
              </a:spcBef>
              <a:spcAft>
                <a:spcPts val="0"/>
              </a:spcAft>
              <a:buSzPts val="30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316" name="Google Shape;316;p21"/>
          <p:cNvSpPr txBox="1"/>
          <p:nvPr>
            <p:ph idx="1" type="body"/>
          </p:nvPr>
        </p:nvSpPr>
        <p:spPr>
          <a:xfrm>
            <a:off x="311700" y="1152475"/>
            <a:ext cx="8520600" cy="3416400"/>
          </a:xfrm>
          <a:prstGeom prst="rect">
            <a:avLst/>
          </a:prstGeom>
        </p:spPr>
        <p:txBody>
          <a:bodyPr anchorCtr="0" anchor="t" bIns="34275" lIns="68575" spcFirstLastPara="1" rIns="68575" wrap="square" tIns="34275">
            <a:normAutofit/>
          </a:bodyPr>
          <a:lstStyle>
            <a:lvl1pPr indent="-361950" lvl="0" marL="457200" rtl="0">
              <a:spcBef>
                <a:spcPts val="800"/>
              </a:spcBef>
              <a:spcAft>
                <a:spcPts val="0"/>
              </a:spcAft>
              <a:buSzPts val="2100"/>
              <a:buChar char="•"/>
              <a:defRPr/>
            </a:lvl1pPr>
            <a:lvl2pPr indent="-342900" lvl="1" marL="914400" rtl="0">
              <a:spcBef>
                <a:spcPts val="400"/>
              </a:spcBef>
              <a:spcAft>
                <a:spcPts val="0"/>
              </a:spcAft>
              <a:buSzPts val="1800"/>
              <a:buChar char="•"/>
              <a:defRPr/>
            </a:lvl2pPr>
            <a:lvl3pPr indent="-323850" lvl="2" marL="1371600" rtl="0">
              <a:spcBef>
                <a:spcPts val="400"/>
              </a:spcBef>
              <a:spcAft>
                <a:spcPts val="0"/>
              </a:spcAft>
              <a:buSzPts val="1500"/>
              <a:buChar char="•"/>
              <a:defRPr/>
            </a:lvl3pPr>
            <a:lvl4pPr indent="-317500" lvl="3" marL="1828800" rtl="0">
              <a:spcBef>
                <a:spcPts val="400"/>
              </a:spcBef>
              <a:spcAft>
                <a:spcPts val="0"/>
              </a:spcAft>
              <a:buSzPts val="1400"/>
              <a:buChar char="•"/>
              <a:defRPr/>
            </a:lvl4pPr>
            <a:lvl5pPr indent="-317500" lvl="4" marL="2286000" rtl="0">
              <a:spcBef>
                <a:spcPts val="400"/>
              </a:spcBef>
              <a:spcAft>
                <a:spcPts val="0"/>
              </a:spcAft>
              <a:buSzPts val="1400"/>
              <a:buChar char="•"/>
              <a:defRPr/>
            </a:lvl5pPr>
            <a:lvl6pPr indent="-317500" lvl="5" marL="2743200" rtl="0">
              <a:spcBef>
                <a:spcPts val="400"/>
              </a:spcBef>
              <a:spcAft>
                <a:spcPts val="0"/>
              </a:spcAft>
              <a:buSzPts val="1400"/>
              <a:buChar char="•"/>
              <a:defRPr/>
            </a:lvl6pPr>
            <a:lvl7pPr indent="-317500" lvl="6" marL="3200400" rtl="0">
              <a:spcBef>
                <a:spcPts val="4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0"/>
              </a:spcAft>
              <a:buSzPts val="1400"/>
              <a:buChar char="•"/>
              <a:defRPr/>
            </a:lvl9pPr>
          </a:lstStyle>
          <a:p/>
        </p:txBody>
      </p:sp>
      <p:sp>
        <p:nvSpPr>
          <p:cNvPr id="317" name="Google Shape;317;p21"/>
          <p:cNvSpPr txBox="1"/>
          <p:nvPr>
            <p:ph idx="12" type="sldNum"/>
          </p:nvPr>
        </p:nvSpPr>
        <p:spPr>
          <a:xfrm>
            <a:off x="8472458" y="4663217"/>
            <a:ext cx="548700" cy="393600"/>
          </a:xfrm>
          <a:prstGeom prst="rect">
            <a:avLst/>
          </a:prstGeom>
        </p:spPr>
        <p:txBody>
          <a:bodyPr anchorCtr="0" anchor="ctr" bIns="34275" lIns="68575" spcFirstLastPara="1" rIns="68575" wrap="square" tIns="342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subtítulo, imagen y contenido">
  <p:cSld name="Título, subtítulo, imagen y contenido">
    <p:spTree>
      <p:nvGrpSpPr>
        <p:cNvPr id="40" name="Shape 40"/>
        <p:cNvGrpSpPr/>
        <p:nvPr/>
      </p:nvGrpSpPr>
      <p:grpSpPr>
        <a:xfrm>
          <a:off x="0" y="0"/>
          <a:ext cx="0" cy="0"/>
          <a:chOff x="0" y="0"/>
          <a:chExt cx="0" cy="0"/>
        </a:xfrm>
      </p:grpSpPr>
      <p:sp>
        <p:nvSpPr>
          <p:cNvPr id="41" name="Google Shape;41;p4"/>
          <p:cNvSpPr/>
          <p:nvPr>
            <p:ph idx="2" type="pic"/>
          </p:nvPr>
        </p:nvSpPr>
        <p:spPr>
          <a:xfrm>
            <a:off x="1047586" y="0"/>
            <a:ext cx="2921100" cy="4242300"/>
          </a:xfrm>
          <a:prstGeom prst="rect">
            <a:avLst/>
          </a:prstGeom>
          <a:noFill/>
          <a:ln>
            <a:noFill/>
          </a:ln>
        </p:spPr>
      </p:sp>
      <p:sp>
        <p:nvSpPr>
          <p:cNvPr id="42" name="Google Shape;42;p4"/>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3" name="Google Shape;43;p4"/>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44" name="Google Shape;44;p4"/>
          <p:cNvSpPr txBox="1"/>
          <p:nvPr>
            <p:ph type="title"/>
          </p:nvPr>
        </p:nvSpPr>
        <p:spPr>
          <a:xfrm>
            <a:off x="5182517" y="681038"/>
            <a:ext cx="3377400" cy="5871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5" name="Google Shape;45;p4"/>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6" name="Google Shape;46;p4"/>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7" name="Google Shape;47;p4"/>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48" name="Google Shape;48;p4"/>
          <p:cNvSpPr/>
          <p:nvPr/>
        </p:nvSpPr>
        <p:spPr>
          <a:xfrm>
            <a:off x="4119110" y="-9506"/>
            <a:ext cx="409281" cy="2864968"/>
          </a:xfrm>
          <a:custGeom>
            <a:rect b="b" l="l" r="r" t="t"/>
            <a:pathLst>
              <a:path extrusionOk="0" h="3819957" w="545708">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49" name="Google Shape;49;p4"/>
          <p:cNvSpPr/>
          <p:nvPr/>
        </p:nvSpPr>
        <p:spPr>
          <a:xfrm>
            <a:off x="4109591" y="-9506"/>
            <a:ext cx="428317" cy="2874486"/>
          </a:xfrm>
          <a:custGeom>
            <a:rect b="b" l="l" r="r" t="t"/>
            <a:pathLst>
              <a:path extrusionOk="0" h="3832648" w="571089">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50" name="Google Shape;50;p4"/>
          <p:cNvSpPr txBox="1"/>
          <p:nvPr>
            <p:ph idx="1" type="body"/>
          </p:nvPr>
        </p:nvSpPr>
        <p:spPr>
          <a:xfrm>
            <a:off x="5182517" y="1537856"/>
            <a:ext cx="3411000" cy="479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400"/>
              <a:buNone/>
              <a:defRPr b="1" i="0" sz="1400"/>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1" name="Google Shape;51;p4"/>
          <p:cNvSpPr txBox="1"/>
          <p:nvPr>
            <p:ph idx="3" type="body"/>
          </p:nvPr>
        </p:nvSpPr>
        <p:spPr>
          <a:xfrm>
            <a:off x="5182517" y="2129786"/>
            <a:ext cx="3411000" cy="21876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Font typeface="Arial"/>
              <a:buChar char="•"/>
              <a:defRPr b="0" i="0" sz="1100">
                <a:solidFill>
                  <a:srgbClr val="595959"/>
                </a:solidFill>
              </a:defRPr>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2" name="Google Shape;52;p4"/>
          <p:cNvSpPr/>
          <p:nvPr/>
        </p:nvSpPr>
        <p:spPr>
          <a:xfrm>
            <a:off x="5236460" y="1295004"/>
            <a:ext cx="3217516"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53" name="Google Shape;53;p4"/>
          <p:cNvSpPr/>
          <p:nvPr/>
        </p:nvSpPr>
        <p:spPr>
          <a:xfrm>
            <a:off x="802028" y="-9506"/>
            <a:ext cx="751935" cy="1608570"/>
          </a:xfrm>
          <a:custGeom>
            <a:rect b="b" l="l" r="r" t="t"/>
            <a:pathLst>
              <a:path extrusionOk="0" h="2144760" w="100258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contenido">
  <p:cSld name="Diapositiva de contenido">
    <p:spTree>
      <p:nvGrpSpPr>
        <p:cNvPr id="54" name="Shape 54"/>
        <p:cNvGrpSpPr/>
        <p:nvPr/>
      </p:nvGrpSpPr>
      <p:grpSpPr>
        <a:xfrm>
          <a:off x="0" y="0"/>
          <a:ext cx="0" cy="0"/>
          <a:chOff x="0" y="0"/>
          <a:chExt cx="0" cy="0"/>
        </a:xfrm>
      </p:grpSpPr>
      <p:sp>
        <p:nvSpPr>
          <p:cNvPr id="55" name="Google Shape;55;p5"/>
          <p:cNvSpPr/>
          <p:nvPr>
            <p:ph idx="2" type="pic"/>
          </p:nvPr>
        </p:nvSpPr>
        <p:spPr>
          <a:xfrm>
            <a:off x="4328827" y="1112756"/>
            <a:ext cx="4816200" cy="2578800"/>
          </a:xfrm>
          <a:prstGeom prst="rect">
            <a:avLst/>
          </a:prstGeom>
          <a:noFill/>
          <a:ln>
            <a:noFill/>
          </a:ln>
        </p:spPr>
      </p:sp>
      <p:sp>
        <p:nvSpPr>
          <p:cNvPr id="56" name="Google Shape;56;p5"/>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7" name="Google Shape;57;p5"/>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58" name="Google Shape;58;p5"/>
          <p:cNvSpPr txBox="1"/>
          <p:nvPr>
            <p:ph type="title"/>
          </p:nvPr>
        </p:nvSpPr>
        <p:spPr>
          <a:xfrm>
            <a:off x="611890" y="923925"/>
            <a:ext cx="3377400" cy="5871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9" name="Google Shape;59;p5"/>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0" name="Google Shape;60;p5"/>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5"/>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62" name="Google Shape;62;p5"/>
          <p:cNvSpPr txBox="1"/>
          <p:nvPr>
            <p:ph idx="1" type="body"/>
          </p:nvPr>
        </p:nvSpPr>
        <p:spPr>
          <a:xfrm>
            <a:off x="622550" y="2916888"/>
            <a:ext cx="3411000" cy="12813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Font typeface="Arial"/>
              <a:buChar char="•"/>
              <a:defRPr b="0" i="0" sz="1100">
                <a:solidFill>
                  <a:srgbClr val="595959"/>
                </a:solidFill>
              </a:defRPr>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3" name="Google Shape;63;p5"/>
          <p:cNvSpPr/>
          <p:nvPr/>
        </p:nvSpPr>
        <p:spPr>
          <a:xfrm>
            <a:off x="7810333" y="3324933"/>
            <a:ext cx="1336949" cy="22737"/>
          </a:xfrm>
          <a:custGeom>
            <a:rect b="b" l="l" r="r" t="t"/>
            <a:pathLst>
              <a:path extrusionOk="0" h="30316" w="1782599">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4" name="Google Shape;64;p5"/>
          <p:cNvSpPr/>
          <p:nvPr/>
        </p:nvSpPr>
        <p:spPr>
          <a:xfrm>
            <a:off x="9144884" y="3117451"/>
            <a:ext cx="2398" cy="18948"/>
          </a:xfrm>
          <a:custGeom>
            <a:rect b="b" l="l" r="r" t="t"/>
            <a:pathLst>
              <a:path extrusionOk="0" h="25264" w="3197">
                <a:moveTo>
                  <a:pt x="0" y="0"/>
                </a:moveTo>
                <a:lnTo>
                  <a:pt x="3197" y="0"/>
                </a:lnTo>
                <a:lnTo>
                  <a:pt x="3197" y="25264"/>
                </a:lnTo>
                <a:lnTo>
                  <a:pt x="0" y="25264"/>
                </a:ln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5" name="Google Shape;65;p5"/>
          <p:cNvSpPr/>
          <p:nvPr/>
        </p:nvSpPr>
        <p:spPr>
          <a:xfrm>
            <a:off x="9144884" y="3511570"/>
            <a:ext cx="2398" cy="18948"/>
          </a:xfrm>
          <a:custGeom>
            <a:rect b="b" l="l" r="r" t="t"/>
            <a:pathLst>
              <a:path extrusionOk="0" h="25264" w="3197">
                <a:moveTo>
                  <a:pt x="0" y="0"/>
                </a:moveTo>
                <a:lnTo>
                  <a:pt x="3197" y="0"/>
                </a:lnTo>
                <a:lnTo>
                  <a:pt x="3197" y="25264"/>
                </a:lnTo>
                <a:lnTo>
                  <a:pt x="0" y="25264"/>
                </a:ln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6" name="Google Shape;66;p5"/>
          <p:cNvSpPr txBox="1"/>
          <p:nvPr>
            <p:ph idx="3" type="body"/>
          </p:nvPr>
        </p:nvSpPr>
        <p:spPr>
          <a:xfrm>
            <a:off x="608336" y="1781175"/>
            <a:ext cx="3424200" cy="5262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7" name="Google Shape;67;p5"/>
          <p:cNvSpPr txBox="1"/>
          <p:nvPr>
            <p:ph idx="4" type="body"/>
          </p:nvPr>
        </p:nvSpPr>
        <p:spPr>
          <a:xfrm>
            <a:off x="608336" y="2373976"/>
            <a:ext cx="3437400" cy="5172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595959"/>
              </a:buClr>
              <a:buSzPts val="1100"/>
              <a:buNone/>
              <a:defRPr sz="1100">
                <a:solidFill>
                  <a:srgbClr val="595959"/>
                </a:solidFill>
              </a:defRPr>
            </a:lvl1pPr>
            <a:lvl2pPr indent="-228600" lvl="1" marL="914400" algn="l">
              <a:lnSpc>
                <a:spcPct val="90000"/>
              </a:lnSpc>
              <a:spcBef>
                <a:spcPts val="400"/>
              </a:spcBef>
              <a:spcAft>
                <a:spcPts val="0"/>
              </a:spcAft>
              <a:buClr>
                <a:srgbClr val="7F7F7F"/>
              </a:buClr>
              <a:buSzPts val="1100"/>
              <a:buNone/>
              <a:defRPr sz="1100">
                <a:solidFill>
                  <a:srgbClr val="7F7F7F"/>
                </a:solidFill>
              </a:defRPr>
            </a:lvl2pPr>
            <a:lvl3pPr indent="-228600" lvl="2" marL="1371600" algn="l">
              <a:lnSpc>
                <a:spcPct val="90000"/>
              </a:lnSpc>
              <a:spcBef>
                <a:spcPts val="400"/>
              </a:spcBef>
              <a:spcAft>
                <a:spcPts val="0"/>
              </a:spcAft>
              <a:buClr>
                <a:srgbClr val="7F7F7F"/>
              </a:buClr>
              <a:buSzPts val="1100"/>
              <a:buNone/>
              <a:defRPr sz="1100">
                <a:solidFill>
                  <a:srgbClr val="7F7F7F"/>
                </a:solidFill>
              </a:defRPr>
            </a:lvl3pPr>
            <a:lvl4pPr indent="-228600" lvl="3" marL="1828800" algn="l">
              <a:lnSpc>
                <a:spcPct val="90000"/>
              </a:lnSpc>
              <a:spcBef>
                <a:spcPts val="400"/>
              </a:spcBef>
              <a:spcAft>
                <a:spcPts val="0"/>
              </a:spcAft>
              <a:buClr>
                <a:srgbClr val="7F7F7F"/>
              </a:buClr>
              <a:buSzPts val="1100"/>
              <a:buNone/>
              <a:defRPr sz="1100">
                <a:solidFill>
                  <a:srgbClr val="7F7F7F"/>
                </a:solidFill>
              </a:defRPr>
            </a:lvl4pPr>
            <a:lvl5pPr indent="-228600" lvl="4" marL="2286000" algn="l">
              <a:lnSpc>
                <a:spcPct val="90000"/>
              </a:lnSpc>
              <a:spcBef>
                <a:spcPts val="400"/>
              </a:spcBef>
              <a:spcAft>
                <a:spcPts val="0"/>
              </a:spcAft>
              <a:buClr>
                <a:srgbClr val="7F7F7F"/>
              </a:buClr>
              <a:buSzPts val="1100"/>
              <a:buNone/>
              <a:defRPr sz="1100">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8" name="Google Shape;68;p5"/>
          <p:cNvSpPr/>
          <p:nvPr/>
        </p:nvSpPr>
        <p:spPr>
          <a:xfrm>
            <a:off x="665686" y="1534246"/>
            <a:ext cx="3236443"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9" name="Google Shape;69;p5"/>
          <p:cNvSpPr/>
          <p:nvPr/>
        </p:nvSpPr>
        <p:spPr>
          <a:xfrm>
            <a:off x="7812705" y="3120768"/>
            <a:ext cx="1339667" cy="407527"/>
          </a:xfrm>
          <a:custGeom>
            <a:rect b="b" l="l" r="r" t="t"/>
            <a:pathLst>
              <a:path extrusionOk="0" h="409575" w="134302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70" name="Google Shape;70;p5"/>
          <p:cNvSpPr/>
          <p:nvPr/>
        </p:nvSpPr>
        <p:spPr>
          <a:xfrm>
            <a:off x="6455317" y="3328248"/>
            <a:ext cx="2698337" cy="691848"/>
          </a:xfrm>
          <a:custGeom>
            <a:rect b="b" l="l" r="r" t="t"/>
            <a:pathLst>
              <a:path extrusionOk="0" h="695325" w="2705100">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con subtítulo">
  <p:cSld name="Comparación con subtítulo">
    <p:spTree>
      <p:nvGrpSpPr>
        <p:cNvPr id="71" name="Shape 71"/>
        <p:cNvGrpSpPr/>
        <p:nvPr/>
      </p:nvGrpSpPr>
      <p:grpSpPr>
        <a:xfrm>
          <a:off x="0" y="0"/>
          <a:ext cx="0" cy="0"/>
          <a:chOff x="0" y="0"/>
          <a:chExt cx="0" cy="0"/>
        </a:xfrm>
      </p:grpSpPr>
      <p:sp>
        <p:nvSpPr>
          <p:cNvPr id="72" name="Google Shape;72;p6"/>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3" name="Google Shape;73;p6"/>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74" name="Google Shape;74;p6"/>
          <p:cNvSpPr txBox="1"/>
          <p:nvPr>
            <p:ph type="title"/>
          </p:nvPr>
        </p:nvSpPr>
        <p:spPr>
          <a:xfrm>
            <a:off x="623888" y="585788"/>
            <a:ext cx="7886700" cy="5073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accent1"/>
              </a:buClr>
              <a:buSzPts val="3000"/>
              <a:buFont typeface="Century Gothic"/>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5" name="Google Shape;75;p6"/>
          <p:cNvSpPr txBox="1"/>
          <p:nvPr>
            <p:ph idx="1" type="body"/>
          </p:nvPr>
        </p:nvSpPr>
        <p:spPr>
          <a:xfrm>
            <a:off x="608483" y="2219695"/>
            <a:ext cx="32742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900"/>
              <a:buNone/>
              <a:defRPr b="1"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76" name="Google Shape;76;p6"/>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6"/>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8" name="Google Shape;78;p6"/>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79" name="Google Shape;79;p6"/>
          <p:cNvSpPr txBox="1"/>
          <p:nvPr>
            <p:ph idx="2" type="body"/>
          </p:nvPr>
        </p:nvSpPr>
        <p:spPr>
          <a:xfrm>
            <a:off x="622550" y="1423988"/>
            <a:ext cx="7886700" cy="526200"/>
          </a:xfrm>
          <a:prstGeom prst="rect">
            <a:avLst/>
          </a:prstGeom>
          <a:noFill/>
          <a:ln>
            <a:noFill/>
          </a:ln>
        </p:spPr>
        <p:txBody>
          <a:bodyPr anchorCtr="0" anchor="t" bIns="34275" lIns="68575" spcFirstLastPara="1" rIns="68575" wrap="square" tIns="34275">
            <a:noAutofit/>
          </a:bodyPr>
          <a:lstStyle>
            <a:lvl1pPr indent="-228600" lvl="0" marL="457200" algn="ctr">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0" name="Google Shape;80;p6"/>
          <p:cNvSpPr/>
          <p:nvPr/>
        </p:nvSpPr>
        <p:spPr>
          <a:xfrm>
            <a:off x="2264283" y="1187269"/>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1" name="Google Shape;81;p6"/>
          <p:cNvSpPr txBox="1"/>
          <p:nvPr>
            <p:ph idx="3" type="body"/>
          </p:nvPr>
        </p:nvSpPr>
        <p:spPr>
          <a:xfrm>
            <a:off x="4480489" y="2219695"/>
            <a:ext cx="32742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900"/>
              <a:buNone/>
              <a:defRPr b="1"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82" name="Google Shape;82;p6"/>
          <p:cNvSpPr txBox="1"/>
          <p:nvPr>
            <p:ph idx="4" type="body"/>
          </p:nvPr>
        </p:nvSpPr>
        <p:spPr>
          <a:xfrm>
            <a:off x="608483" y="2470684"/>
            <a:ext cx="3274200" cy="17502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Char char="•"/>
              <a:defRPr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3" name="Google Shape;83;p6"/>
          <p:cNvSpPr txBox="1"/>
          <p:nvPr>
            <p:ph idx="5" type="body"/>
          </p:nvPr>
        </p:nvSpPr>
        <p:spPr>
          <a:xfrm>
            <a:off x="4480489" y="2470684"/>
            <a:ext cx="3274200" cy="17502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Char char="•"/>
              <a:defRPr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grpSp>
        <p:nvGrpSpPr>
          <p:cNvPr id="84" name="Google Shape;84;p6"/>
          <p:cNvGrpSpPr/>
          <p:nvPr/>
        </p:nvGrpSpPr>
        <p:grpSpPr>
          <a:xfrm>
            <a:off x="7499863" y="-5977"/>
            <a:ext cx="1649569" cy="1459112"/>
            <a:chOff x="9994666" y="-7969"/>
            <a:chExt cx="2199425" cy="1945482"/>
          </a:xfrm>
        </p:grpSpPr>
        <p:sp>
          <p:nvSpPr>
            <p:cNvPr id="85" name="Google Shape;85;p6"/>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6" name="Google Shape;86;p6"/>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7" name="Google Shape;87;p6"/>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8" name="Google Shape;88;p6"/>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9" name="Google Shape;89;p6"/>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90" name="Google Shape;90;p6"/>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con gráfico">
  <p:cSld name="Diapositiva con gráfico">
    <p:spTree>
      <p:nvGrpSpPr>
        <p:cNvPr id="91" name="Shape 91"/>
        <p:cNvGrpSpPr/>
        <p:nvPr/>
      </p:nvGrpSpPr>
      <p:grpSpPr>
        <a:xfrm>
          <a:off x="0" y="0"/>
          <a:ext cx="0" cy="0"/>
          <a:chOff x="0" y="0"/>
          <a:chExt cx="0" cy="0"/>
        </a:xfrm>
      </p:grpSpPr>
      <p:sp>
        <p:nvSpPr>
          <p:cNvPr id="92" name="Google Shape;92;p7"/>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3" name="Google Shape;93;p7"/>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94" name="Google Shape;94;p7"/>
          <p:cNvSpPr txBox="1"/>
          <p:nvPr>
            <p:ph type="title"/>
          </p:nvPr>
        </p:nvSpPr>
        <p:spPr>
          <a:xfrm>
            <a:off x="4232065" y="1106227"/>
            <a:ext cx="3296400" cy="5073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5" name="Google Shape;95;p7"/>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7"/>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7"/>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98" name="Google Shape;98;p7"/>
          <p:cNvSpPr txBox="1"/>
          <p:nvPr>
            <p:ph idx="1" type="body"/>
          </p:nvPr>
        </p:nvSpPr>
        <p:spPr>
          <a:xfrm>
            <a:off x="4237417" y="1944427"/>
            <a:ext cx="4223100" cy="5262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9" name="Google Shape;99;p7"/>
          <p:cNvSpPr txBox="1"/>
          <p:nvPr>
            <p:ph idx="2" type="body"/>
          </p:nvPr>
        </p:nvSpPr>
        <p:spPr>
          <a:xfrm>
            <a:off x="4594789" y="2789570"/>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0" name="Google Shape;100;p7"/>
          <p:cNvSpPr txBox="1"/>
          <p:nvPr>
            <p:ph idx="3" type="body"/>
          </p:nvPr>
        </p:nvSpPr>
        <p:spPr>
          <a:xfrm>
            <a:off x="4594789" y="2993031"/>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7"/>
          <p:cNvSpPr txBox="1"/>
          <p:nvPr>
            <p:ph idx="4" type="body"/>
          </p:nvPr>
        </p:nvSpPr>
        <p:spPr>
          <a:xfrm>
            <a:off x="4594808" y="3338619"/>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2" name="Google Shape;102;p7"/>
          <p:cNvSpPr txBox="1"/>
          <p:nvPr>
            <p:ph idx="5" type="body"/>
          </p:nvPr>
        </p:nvSpPr>
        <p:spPr>
          <a:xfrm>
            <a:off x="4594808" y="3542080"/>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3" name="Google Shape;103;p7"/>
          <p:cNvSpPr txBox="1"/>
          <p:nvPr>
            <p:ph idx="6" type="body"/>
          </p:nvPr>
        </p:nvSpPr>
        <p:spPr>
          <a:xfrm>
            <a:off x="6049424" y="2789570"/>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4" name="Google Shape;104;p7"/>
          <p:cNvSpPr txBox="1"/>
          <p:nvPr>
            <p:ph idx="7" type="body"/>
          </p:nvPr>
        </p:nvSpPr>
        <p:spPr>
          <a:xfrm>
            <a:off x="6049425" y="2993031"/>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5" name="Google Shape;105;p7"/>
          <p:cNvSpPr txBox="1"/>
          <p:nvPr>
            <p:ph idx="8" type="body"/>
          </p:nvPr>
        </p:nvSpPr>
        <p:spPr>
          <a:xfrm>
            <a:off x="6049443" y="3338619"/>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6" name="Google Shape;106;p7"/>
          <p:cNvSpPr txBox="1"/>
          <p:nvPr>
            <p:ph idx="9" type="body"/>
          </p:nvPr>
        </p:nvSpPr>
        <p:spPr>
          <a:xfrm>
            <a:off x="6049444" y="3542080"/>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7" name="Google Shape;107;p7"/>
          <p:cNvSpPr txBox="1"/>
          <p:nvPr>
            <p:ph idx="13" type="body"/>
          </p:nvPr>
        </p:nvSpPr>
        <p:spPr>
          <a:xfrm>
            <a:off x="7504060" y="2789570"/>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8" name="Google Shape;108;p7"/>
          <p:cNvSpPr txBox="1"/>
          <p:nvPr>
            <p:ph idx="14" type="body"/>
          </p:nvPr>
        </p:nvSpPr>
        <p:spPr>
          <a:xfrm>
            <a:off x="7504061" y="2993031"/>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9" name="Google Shape;109;p7"/>
          <p:cNvSpPr txBox="1"/>
          <p:nvPr>
            <p:ph idx="15" type="body"/>
          </p:nvPr>
        </p:nvSpPr>
        <p:spPr>
          <a:xfrm>
            <a:off x="7504079" y="3338619"/>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10" name="Google Shape;110;p7"/>
          <p:cNvSpPr txBox="1"/>
          <p:nvPr>
            <p:ph idx="16" type="body"/>
          </p:nvPr>
        </p:nvSpPr>
        <p:spPr>
          <a:xfrm>
            <a:off x="7504079" y="3542080"/>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1" name="Google Shape;111;p7"/>
          <p:cNvSpPr/>
          <p:nvPr>
            <p:ph idx="17" type="chart"/>
          </p:nvPr>
        </p:nvSpPr>
        <p:spPr>
          <a:xfrm>
            <a:off x="683419" y="681038"/>
            <a:ext cx="3213600" cy="32742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800"/>
              </a:spcBef>
              <a:spcAft>
                <a:spcPts val="0"/>
              </a:spcAft>
              <a:buClr>
                <a:srgbClr val="7F7F7F"/>
              </a:buClr>
              <a:buSzPts val="1200"/>
              <a:buFont typeface="Arial"/>
              <a:buNone/>
              <a:defRPr b="0" i="0" sz="1200" u="none" cap="none" strike="noStrike">
                <a:solidFill>
                  <a:srgbClr val="7F7F7F"/>
                </a:solidFill>
                <a:latin typeface="Arial"/>
                <a:ea typeface="Arial"/>
                <a:cs typeface="Arial"/>
                <a:sym typeface="Arial"/>
              </a:defRPr>
            </a:lvl1pPr>
            <a:lvl2pPr lvl="1" marR="0" rtl="0" algn="l">
              <a:lnSpc>
                <a:spcPct val="90000"/>
              </a:lnSpc>
              <a:spcBef>
                <a:spcPts val="4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2pPr>
            <a:lvl3pPr lvl="2" marR="0" rtl="0" algn="l">
              <a:lnSpc>
                <a:spcPct val="90000"/>
              </a:lnSpc>
              <a:spcBef>
                <a:spcPts val="400"/>
              </a:spcBef>
              <a:spcAft>
                <a:spcPts val="0"/>
              </a:spcAft>
              <a:buClr>
                <a:schemeClr val="accent1"/>
              </a:buClr>
              <a:buSzPts val="1500"/>
              <a:buFont typeface="Arial"/>
              <a:buChar char="•"/>
              <a:defRPr b="0" i="0" sz="1500" u="none" cap="none" strike="noStrike">
                <a:solidFill>
                  <a:schemeClr val="accent1"/>
                </a:solidFill>
                <a:latin typeface="Arial"/>
                <a:ea typeface="Arial"/>
                <a:cs typeface="Arial"/>
                <a:sym typeface="Arial"/>
              </a:defRPr>
            </a:lvl3pPr>
            <a:lvl4pPr lvl="3"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4pPr>
            <a:lvl5pPr lvl="4"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grpSp>
        <p:nvGrpSpPr>
          <p:cNvPr id="112" name="Google Shape;112;p7"/>
          <p:cNvGrpSpPr/>
          <p:nvPr/>
        </p:nvGrpSpPr>
        <p:grpSpPr>
          <a:xfrm>
            <a:off x="7499863" y="-5977"/>
            <a:ext cx="1649569" cy="1459112"/>
            <a:chOff x="9994666" y="-7969"/>
            <a:chExt cx="2199425" cy="1945482"/>
          </a:xfrm>
        </p:grpSpPr>
        <p:sp>
          <p:nvSpPr>
            <p:cNvPr id="113" name="Google Shape;113;p7"/>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4" name="Google Shape;114;p7"/>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5" name="Google Shape;115;p7"/>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6" name="Google Shape;116;p7"/>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7" name="Google Shape;117;p7"/>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8" name="Google Shape;118;p7"/>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119" name="Google Shape;119;p7"/>
          <p:cNvSpPr/>
          <p:nvPr/>
        </p:nvSpPr>
        <p:spPr>
          <a:xfrm>
            <a:off x="4298863" y="1700909"/>
            <a:ext cx="2752898" cy="123978"/>
          </a:xfrm>
          <a:custGeom>
            <a:rect b="b" l="l" r="r" t="t"/>
            <a:pathLst>
              <a:path extrusionOk="0" h="165304" w="3016875">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abla">
  <p:cSld name="Diapositiva de tabla">
    <p:spTree>
      <p:nvGrpSpPr>
        <p:cNvPr id="120" name="Shape 120"/>
        <p:cNvGrpSpPr/>
        <p:nvPr/>
      </p:nvGrpSpPr>
      <p:grpSpPr>
        <a:xfrm>
          <a:off x="0" y="0"/>
          <a:ext cx="0" cy="0"/>
          <a:chOff x="0" y="0"/>
          <a:chExt cx="0" cy="0"/>
        </a:xfrm>
      </p:grpSpPr>
      <p:sp>
        <p:nvSpPr>
          <p:cNvPr id="121" name="Google Shape;121;p8"/>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2" name="Google Shape;122;p8"/>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23" name="Google Shape;123;p8"/>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8"/>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5" name="Google Shape;125;p8"/>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126" name="Google Shape;126;p8"/>
          <p:cNvSpPr txBox="1"/>
          <p:nvPr>
            <p:ph idx="1" type="body"/>
          </p:nvPr>
        </p:nvSpPr>
        <p:spPr>
          <a:xfrm>
            <a:off x="607054" y="2439206"/>
            <a:ext cx="2547000" cy="13851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grpSp>
        <p:nvGrpSpPr>
          <p:cNvPr id="127" name="Google Shape;127;p8"/>
          <p:cNvGrpSpPr/>
          <p:nvPr/>
        </p:nvGrpSpPr>
        <p:grpSpPr>
          <a:xfrm flipH="1">
            <a:off x="-4176" y="-5977"/>
            <a:ext cx="1649569" cy="1459112"/>
            <a:chOff x="9994666" y="-7969"/>
            <a:chExt cx="2199425" cy="1945482"/>
          </a:xfrm>
        </p:grpSpPr>
        <p:sp>
          <p:nvSpPr>
            <p:cNvPr id="128" name="Google Shape;128;p8"/>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29" name="Google Shape;129;p8"/>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0" name="Google Shape;130;p8"/>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1" name="Google Shape;131;p8"/>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2" name="Google Shape;132;p8"/>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3" name="Google Shape;133;p8"/>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134" name="Google Shape;134;p8"/>
          <p:cNvSpPr/>
          <p:nvPr/>
        </p:nvSpPr>
        <p:spPr>
          <a:xfrm>
            <a:off x="671745" y="2184121"/>
            <a:ext cx="2051651" cy="123978"/>
          </a:xfrm>
          <a:custGeom>
            <a:rect b="b" l="l" r="r" t="t"/>
            <a:pathLst>
              <a:path extrusionOk="0" h="165304" w="2781900">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5" name="Google Shape;135;p8"/>
          <p:cNvSpPr txBox="1"/>
          <p:nvPr>
            <p:ph type="title"/>
          </p:nvPr>
        </p:nvSpPr>
        <p:spPr>
          <a:xfrm>
            <a:off x="608808" y="1601006"/>
            <a:ext cx="2552400" cy="5073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e imagen">
  <p:cSld name="Diapositiva de título e imagen">
    <p:spTree>
      <p:nvGrpSpPr>
        <p:cNvPr id="136" name="Shape 136"/>
        <p:cNvGrpSpPr/>
        <p:nvPr/>
      </p:nvGrpSpPr>
      <p:grpSpPr>
        <a:xfrm>
          <a:off x="0" y="0"/>
          <a:ext cx="0" cy="0"/>
          <a:chOff x="0" y="0"/>
          <a:chExt cx="0" cy="0"/>
        </a:xfrm>
      </p:grpSpPr>
      <p:sp>
        <p:nvSpPr>
          <p:cNvPr id="137" name="Google Shape;137;p9"/>
          <p:cNvSpPr/>
          <p:nvPr>
            <p:ph idx="2" type="pic"/>
          </p:nvPr>
        </p:nvSpPr>
        <p:spPr>
          <a:xfrm>
            <a:off x="0" y="1"/>
            <a:ext cx="9143100" cy="4177200"/>
          </a:xfrm>
          <a:prstGeom prst="rect">
            <a:avLst/>
          </a:prstGeom>
          <a:noFill/>
          <a:ln>
            <a:noFill/>
          </a:ln>
        </p:spPr>
      </p:sp>
      <p:sp>
        <p:nvSpPr>
          <p:cNvPr id="138" name="Google Shape;138;p9"/>
          <p:cNvSpPr/>
          <p:nvPr/>
        </p:nvSpPr>
        <p:spPr>
          <a:xfrm>
            <a:off x="5509387" y="-9526"/>
            <a:ext cx="3638908" cy="1724195"/>
          </a:xfrm>
          <a:custGeom>
            <a:rect b="b" l="l" r="r" t="t"/>
            <a:pathLst>
              <a:path extrusionOk="0" h="2298926" w="4851877">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9" name="Google Shape;139;p9"/>
          <p:cNvSpPr/>
          <p:nvPr/>
        </p:nvSpPr>
        <p:spPr>
          <a:xfrm>
            <a:off x="7336730" y="343886"/>
            <a:ext cx="1809928" cy="1933765"/>
          </a:xfrm>
          <a:custGeom>
            <a:rect b="b" l="l" r="r" t="t"/>
            <a:pathLst>
              <a:path extrusionOk="0" h="2578353" w="2413237">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0" name="Google Shape;140;p9"/>
          <p:cNvSpPr/>
          <p:nvPr/>
        </p:nvSpPr>
        <p:spPr>
          <a:xfrm>
            <a:off x="-9526" y="1766872"/>
            <a:ext cx="2143336" cy="1724195"/>
          </a:xfrm>
          <a:custGeom>
            <a:rect b="b" l="l" r="r" t="t"/>
            <a:pathLst>
              <a:path extrusionOk="0" h="2298926" w="2857781">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1" name="Google Shape;141;p9"/>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2" name="Google Shape;142;p9"/>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3" name="Google Shape;143;p9"/>
          <p:cNvSpPr txBox="1"/>
          <p:nvPr>
            <p:ph type="title"/>
          </p:nvPr>
        </p:nvSpPr>
        <p:spPr>
          <a:xfrm>
            <a:off x="628650" y="3262397"/>
            <a:ext cx="7886700" cy="587100"/>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3000"/>
              <a:buFont typeface="Century Gothic"/>
              <a:buNone/>
              <a:defRPr>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4" name="Google Shape;144;p9"/>
          <p:cNvSpPr txBox="1"/>
          <p:nvPr>
            <p:ph idx="11" type="ftr"/>
          </p:nvPr>
        </p:nvSpPr>
        <p:spPr>
          <a:xfrm>
            <a:off x="609217" y="4348327"/>
            <a:ext cx="17910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5" name="Google Shape;145;p9"/>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146" name="Google Shape;146;p9"/>
          <p:cNvSpPr txBox="1"/>
          <p:nvPr>
            <p:ph idx="1" type="body"/>
          </p:nvPr>
        </p:nvSpPr>
        <p:spPr>
          <a:xfrm>
            <a:off x="1809740" y="4289108"/>
            <a:ext cx="5524500" cy="709800"/>
          </a:xfrm>
          <a:prstGeom prst="rect">
            <a:avLst/>
          </a:prstGeom>
          <a:noFill/>
          <a:ln>
            <a:noFill/>
          </a:ln>
        </p:spPr>
        <p:txBody>
          <a:bodyPr anchorCtr="0" anchor="t" bIns="34275" lIns="68575" spcFirstLastPara="1" rIns="68575" wrap="square" tIns="34275">
            <a:noAutofit/>
          </a:bodyPr>
          <a:lstStyle>
            <a:lvl1pPr indent="-228600" lvl="0" marL="457200" algn="ctr">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pic>
        <p:nvPicPr>
          <p:cNvPr id="147" name="Google Shape;147;p9"/>
          <p:cNvPicPr preferRelativeResize="0"/>
          <p:nvPr/>
        </p:nvPicPr>
        <p:blipFill rotWithShape="1">
          <a:blip r:embed="rId2">
            <a:alphaModFix/>
          </a:blip>
          <a:srcRect b="0" l="0" r="0" t="0"/>
          <a:stretch/>
        </p:blipFill>
        <p:spPr>
          <a:xfrm>
            <a:off x="3571875" y="3866579"/>
            <a:ext cx="2000251" cy="104927"/>
          </a:xfrm>
          <a:prstGeom prst="rect">
            <a:avLst/>
          </a:prstGeom>
          <a:noFill/>
          <a:ln>
            <a:noFill/>
          </a:ln>
        </p:spPr>
      </p:pic>
      <p:sp>
        <p:nvSpPr>
          <p:cNvPr id="148" name="Google Shape;148;p9"/>
          <p:cNvSpPr/>
          <p:nvPr/>
        </p:nvSpPr>
        <p:spPr>
          <a:xfrm>
            <a:off x="6619574" y="1533676"/>
            <a:ext cx="552504" cy="552504"/>
          </a:xfrm>
          <a:custGeom>
            <a:rect b="b" l="l" r="r" t="t"/>
            <a:pathLst>
              <a:path extrusionOk="0" h="736672" w="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9" name="Google Shape;149;p9"/>
          <p:cNvSpPr/>
          <p:nvPr/>
        </p:nvSpPr>
        <p:spPr>
          <a:xfrm>
            <a:off x="6607666" y="1521769"/>
            <a:ext cx="581082" cy="581082"/>
          </a:xfrm>
          <a:custGeom>
            <a:rect b="b" l="l" r="r" t="t"/>
            <a:pathLst>
              <a:path extrusionOk="0" h="774776" w="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0" name="Google Shape;150;p9"/>
          <p:cNvSpPr/>
          <p:nvPr/>
        </p:nvSpPr>
        <p:spPr>
          <a:xfrm>
            <a:off x="5497454" y="-7144"/>
            <a:ext cx="3648434" cy="1733720"/>
          </a:xfrm>
          <a:custGeom>
            <a:rect b="b" l="l" r="r" t="t"/>
            <a:pathLst>
              <a:path extrusionOk="0" h="2311627" w="4864578">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1" name="Google Shape;151;p9"/>
          <p:cNvSpPr/>
          <p:nvPr/>
        </p:nvSpPr>
        <p:spPr>
          <a:xfrm>
            <a:off x="7325212" y="331979"/>
            <a:ext cx="1819454" cy="1952817"/>
          </a:xfrm>
          <a:custGeom>
            <a:rect b="b" l="l" r="r" t="t"/>
            <a:pathLst>
              <a:path extrusionOk="0" h="2603756" w="2425938">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2" name="Google Shape;152;p9"/>
          <p:cNvSpPr/>
          <p:nvPr/>
        </p:nvSpPr>
        <p:spPr>
          <a:xfrm>
            <a:off x="-7144" y="1755238"/>
            <a:ext cx="2152862" cy="1905188"/>
          </a:xfrm>
          <a:custGeom>
            <a:rect b="b" l="l" r="r" t="t"/>
            <a:pathLst>
              <a:path extrusionOk="0" h="2540250" w="2870482">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de vídeo">
  <p:cSld name="Contenido de vídeo">
    <p:spTree>
      <p:nvGrpSpPr>
        <p:cNvPr id="153" name="Shape 153"/>
        <p:cNvGrpSpPr/>
        <p:nvPr/>
      </p:nvGrpSpPr>
      <p:grpSpPr>
        <a:xfrm>
          <a:off x="0" y="0"/>
          <a:ext cx="0" cy="0"/>
          <a:chOff x="0" y="0"/>
          <a:chExt cx="0" cy="0"/>
        </a:xfrm>
      </p:grpSpPr>
      <p:sp>
        <p:nvSpPr>
          <p:cNvPr id="154" name="Google Shape;154;p10"/>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5" name="Google Shape;155;p10"/>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6" name="Google Shape;156;p10"/>
          <p:cNvSpPr/>
          <p:nvPr>
            <p:ph idx="2" type="media"/>
          </p:nvPr>
        </p:nvSpPr>
        <p:spPr>
          <a:xfrm>
            <a:off x="683419" y="681038"/>
            <a:ext cx="7777200" cy="34956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800"/>
              </a:spcBef>
              <a:spcAft>
                <a:spcPts val="0"/>
              </a:spcAft>
              <a:buClr>
                <a:srgbClr val="7F7F7F"/>
              </a:buClr>
              <a:buSzPts val="1200"/>
              <a:buFont typeface="Arial"/>
              <a:buNone/>
              <a:defRPr b="0" i="0" sz="1200" u="none" cap="none" strike="noStrike">
                <a:solidFill>
                  <a:srgbClr val="7F7F7F"/>
                </a:solidFill>
                <a:latin typeface="Arial"/>
                <a:ea typeface="Arial"/>
                <a:cs typeface="Arial"/>
                <a:sym typeface="Arial"/>
              </a:defRPr>
            </a:lvl1pPr>
            <a:lvl2pPr lvl="1" marR="0" rtl="0" algn="l">
              <a:lnSpc>
                <a:spcPct val="90000"/>
              </a:lnSpc>
              <a:spcBef>
                <a:spcPts val="4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2pPr>
            <a:lvl3pPr lvl="2" marR="0" rtl="0" algn="l">
              <a:lnSpc>
                <a:spcPct val="90000"/>
              </a:lnSpc>
              <a:spcBef>
                <a:spcPts val="400"/>
              </a:spcBef>
              <a:spcAft>
                <a:spcPts val="0"/>
              </a:spcAft>
              <a:buClr>
                <a:schemeClr val="accent1"/>
              </a:buClr>
              <a:buSzPts val="1500"/>
              <a:buFont typeface="Arial"/>
              <a:buChar char="•"/>
              <a:defRPr b="0" i="0" sz="1500" u="none" cap="none" strike="noStrike">
                <a:solidFill>
                  <a:schemeClr val="accent1"/>
                </a:solidFill>
                <a:latin typeface="Arial"/>
                <a:ea typeface="Arial"/>
                <a:cs typeface="Arial"/>
                <a:sym typeface="Arial"/>
              </a:defRPr>
            </a:lvl3pPr>
            <a:lvl4pPr lvl="3"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4pPr>
            <a:lvl5pPr lvl="4"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57" name="Google Shape;157;p10"/>
          <p:cNvSpPr txBox="1"/>
          <p:nvPr>
            <p:ph idx="11" type="ftr"/>
          </p:nvPr>
        </p:nvSpPr>
        <p:spPr>
          <a:xfrm>
            <a:off x="609217" y="4348327"/>
            <a:ext cx="17910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8" name="Google Shape;158;p10"/>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159" name="Google Shape;159;p10"/>
          <p:cNvSpPr/>
          <p:nvPr/>
        </p:nvSpPr>
        <p:spPr>
          <a:xfrm>
            <a:off x="6605571" y="1502843"/>
            <a:ext cx="581082" cy="581082"/>
          </a:xfrm>
          <a:custGeom>
            <a:rect b="b" l="l" r="r" t="t"/>
            <a:pathLst>
              <a:path extrusionOk="0" h="774776" w="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0" name="Google Shape;160;p10"/>
          <p:cNvSpPr/>
          <p:nvPr/>
        </p:nvSpPr>
        <p:spPr>
          <a:xfrm>
            <a:off x="7335035" y="323055"/>
            <a:ext cx="1809928" cy="1933766"/>
          </a:xfrm>
          <a:custGeom>
            <a:rect b="b" l="l" r="r" t="t"/>
            <a:pathLst>
              <a:path extrusionOk="0" h="2578354" w="2413237">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1" name="Google Shape;161;p10"/>
          <p:cNvSpPr/>
          <p:nvPr/>
        </p:nvSpPr>
        <p:spPr>
          <a:xfrm>
            <a:off x="7322081" y="307814"/>
            <a:ext cx="1828980" cy="1962343"/>
          </a:xfrm>
          <a:custGeom>
            <a:rect b="b" l="l" r="r" t="t"/>
            <a:pathLst>
              <a:path extrusionOk="0" h="2616457" w="2438640">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2" name="Google Shape;162;p10"/>
          <p:cNvSpPr/>
          <p:nvPr/>
        </p:nvSpPr>
        <p:spPr>
          <a:xfrm>
            <a:off x="5505736" y="-12258"/>
            <a:ext cx="3638908" cy="1705142"/>
          </a:xfrm>
          <a:custGeom>
            <a:rect b="b" l="l" r="r" t="t"/>
            <a:pathLst>
              <a:path extrusionOk="0" h="2273523" w="4851877">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3" name="Google Shape;163;p10"/>
          <p:cNvSpPr/>
          <p:nvPr/>
        </p:nvSpPr>
        <p:spPr>
          <a:xfrm>
            <a:off x="5495667" y="-12258"/>
            <a:ext cx="3648433" cy="1724195"/>
          </a:xfrm>
          <a:custGeom>
            <a:rect b="b" l="l" r="r" t="t"/>
            <a:pathLst>
              <a:path extrusionOk="0" h="2298926" w="4864578">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4" name="Google Shape;164;p10"/>
          <p:cNvSpPr txBox="1"/>
          <p:nvPr>
            <p:ph type="title"/>
          </p:nvPr>
        </p:nvSpPr>
        <p:spPr>
          <a:xfrm>
            <a:off x="1809739" y="4280359"/>
            <a:ext cx="5524500" cy="640500"/>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0"/>
              </a:spcBef>
              <a:spcAft>
                <a:spcPts val="0"/>
              </a:spcAft>
              <a:buClr>
                <a:schemeClr val="accent1"/>
              </a:buClr>
              <a:buSzPts val="1400"/>
              <a:buFont typeface="Arial"/>
              <a:buNone/>
              <a:defRPr sz="1400">
                <a:solidFill>
                  <a:schemeClr val="accen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grpSp>
        <p:nvGrpSpPr>
          <p:cNvPr id="165" name="Google Shape;165;p10"/>
          <p:cNvGrpSpPr/>
          <p:nvPr/>
        </p:nvGrpSpPr>
        <p:grpSpPr>
          <a:xfrm>
            <a:off x="-14099" y="1739454"/>
            <a:ext cx="2163176" cy="2118626"/>
            <a:chOff x="-18799" y="2319272"/>
            <a:chExt cx="2884235" cy="2824835"/>
          </a:xfrm>
        </p:grpSpPr>
        <p:sp>
          <p:nvSpPr>
            <p:cNvPr id="166" name="Google Shape;166;p10"/>
            <p:cNvSpPr/>
            <p:nvPr/>
          </p:nvSpPr>
          <p:spPr>
            <a:xfrm>
              <a:off x="-18799" y="2336694"/>
              <a:ext cx="2871529" cy="2299764"/>
            </a:xfrm>
            <a:custGeom>
              <a:rect b="b" l="l" r="r" t="t"/>
              <a:pathLst>
                <a:path extrusionOk="0" h="2299764" w="2871529">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7" name="Google Shape;167;p10"/>
            <p:cNvSpPr/>
            <p:nvPr/>
          </p:nvSpPr>
          <p:spPr>
            <a:xfrm>
              <a:off x="-18799" y="2319272"/>
              <a:ext cx="2884235" cy="2337882"/>
            </a:xfrm>
            <a:custGeom>
              <a:rect b="b" l="l" r="r" t="t"/>
              <a:pathLst>
                <a:path extrusionOk="0" h="2337882" w="2884235">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8" name="Google Shape;168;p10"/>
            <p:cNvSpPr/>
            <p:nvPr/>
          </p:nvSpPr>
          <p:spPr>
            <a:xfrm>
              <a:off x="-18799" y="3968979"/>
              <a:ext cx="1766117" cy="1156235"/>
            </a:xfrm>
            <a:custGeom>
              <a:rect b="b" l="l" r="r" t="t"/>
              <a:pathLst>
                <a:path extrusionOk="0" h="1156235" w="1766117">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9" name="Google Shape;169;p10"/>
            <p:cNvSpPr/>
            <p:nvPr/>
          </p:nvSpPr>
          <p:spPr>
            <a:xfrm>
              <a:off x="-18799" y="3949755"/>
              <a:ext cx="1778823" cy="1194352"/>
            </a:xfrm>
            <a:custGeom>
              <a:rect b="b" l="l" r="r" t="t"/>
              <a:pathLst>
                <a:path extrusionOk="0" h="1194352" w="1778823">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accent1"/>
              </a:buClr>
              <a:buSzPts val="3000"/>
              <a:buFont typeface="Century Gothic"/>
              <a:buNone/>
              <a:defRPr b="1" i="0" sz="3000" u="none" cap="none" strike="noStrike">
                <a:solidFill>
                  <a:schemeClr val="accent1"/>
                </a:solidFill>
                <a:latin typeface="Century Gothic"/>
                <a:ea typeface="Century Gothic"/>
                <a:cs typeface="Century Gothic"/>
                <a:sym typeface="Century Gothic"/>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 name="Google Shape;7;p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accent1"/>
              </a:buClr>
              <a:buSzPts val="2100"/>
              <a:buFont typeface="Arial"/>
              <a:buChar char="•"/>
              <a:defRPr b="0" i="0" sz="2100" u="none" cap="none" strike="noStrike">
                <a:solidFill>
                  <a:schemeClr val="accent1"/>
                </a:solidFill>
                <a:latin typeface="Arial"/>
                <a:ea typeface="Arial"/>
                <a:cs typeface="Arial"/>
                <a:sym typeface="Arial"/>
              </a:defRPr>
            </a:lvl1pPr>
            <a:lvl2pPr indent="-342900" lvl="1" marL="914400" marR="0" rtl="0" algn="l">
              <a:lnSpc>
                <a:spcPct val="90000"/>
              </a:lnSpc>
              <a:spcBef>
                <a:spcPts val="4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2pPr>
            <a:lvl3pPr indent="-323850" lvl="2" marL="1371600" marR="0" rtl="0" algn="l">
              <a:lnSpc>
                <a:spcPct val="90000"/>
              </a:lnSpc>
              <a:spcBef>
                <a:spcPts val="400"/>
              </a:spcBef>
              <a:spcAft>
                <a:spcPts val="0"/>
              </a:spcAft>
              <a:buClr>
                <a:schemeClr val="accent1"/>
              </a:buClr>
              <a:buSzPts val="1500"/>
              <a:buFont typeface="Arial"/>
              <a:buChar char="•"/>
              <a:defRPr b="0" i="0" sz="1500" u="none" cap="none" strike="noStrike">
                <a:solidFill>
                  <a:schemeClr val="accent1"/>
                </a:solidFill>
                <a:latin typeface="Arial"/>
                <a:ea typeface="Arial"/>
                <a:cs typeface="Arial"/>
                <a:sym typeface="Arial"/>
              </a:defRPr>
            </a:lvl3pPr>
            <a:lvl4pPr indent="-317500" lvl="3" marL="1828800"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4pPr>
            <a:lvl5pPr indent="-317500" lvl="4" marL="2286000"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8" name="Google Shape;8;p1"/>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800" u="none" cap="none" strike="noStrike">
                <a:solidFill>
                  <a:srgbClr val="888888"/>
                </a:solidFill>
                <a:latin typeface="Arial"/>
                <a:ea typeface="Arial"/>
                <a:cs typeface="Arial"/>
                <a:sym typeface="Arial"/>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9" name="Google Shape;9;p1"/>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marR="0" rtl="0" algn="ctr">
              <a:spcBef>
                <a:spcPts val="0"/>
              </a:spcBef>
              <a:buNone/>
              <a:defRPr b="0" i="0" sz="800" u="none" cap="none" strike="noStrike">
                <a:solidFill>
                  <a:schemeClr val="lt1"/>
                </a:solidFill>
                <a:latin typeface="Arial"/>
                <a:ea typeface="Arial"/>
                <a:cs typeface="Arial"/>
                <a:sym typeface="Arial"/>
              </a:defRPr>
            </a:lvl1pPr>
            <a:lvl2pPr indent="0" lvl="1" marL="0" marR="0" rtl="0" algn="ctr">
              <a:spcBef>
                <a:spcPts val="0"/>
              </a:spcBef>
              <a:buNone/>
              <a:defRPr b="0" i="0" sz="800" u="none" cap="none" strike="noStrike">
                <a:solidFill>
                  <a:schemeClr val="lt1"/>
                </a:solidFill>
                <a:latin typeface="Arial"/>
                <a:ea typeface="Arial"/>
                <a:cs typeface="Arial"/>
                <a:sym typeface="Arial"/>
              </a:defRPr>
            </a:lvl2pPr>
            <a:lvl3pPr indent="0" lvl="2" marL="0" marR="0" rtl="0" algn="ctr">
              <a:spcBef>
                <a:spcPts val="0"/>
              </a:spcBef>
              <a:buNone/>
              <a:defRPr b="0" i="0" sz="800" u="none" cap="none" strike="noStrike">
                <a:solidFill>
                  <a:schemeClr val="lt1"/>
                </a:solidFill>
                <a:latin typeface="Arial"/>
                <a:ea typeface="Arial"/>
                <a:cs typeface="Arial"/>
                <a:sym typeface="Arial"/>
              </a:defRPr>
            </a:lvl3pPr>
            <a:lvl4pPr indent="0" lvl="3" marL="0" marR="0" rtl="0" algn="ctr">
              <a:spcBef>
                <a:spcPts val="0"/>
              </a:spcBef>
              <a:buNone/>
              <a:defRPr b="0" i="0" sz="800" u="none" cap="none" strike="noStrike">
                <a:solidFill>
                  <a:schemeClr val="lt1"/>
                </a:solidFill>
                <a:latin typeface="Arial"/>
                <a:ea typeface="Arial"/>
                <a:cs typeface="Arial"/>
                <a:sym typeface="Arial"/>
              </a:defRPr>
            </a:lvl4pPr>
            <a:lvl5pPr indent="0" lvl="4" marL="0" marR="0" rtl="0" algn="ctr">
              <a:spcBef>
                <a:spcPts val="0"/>
              </a:spcBef>
              <a:buNone/>
              <a:defRPr b="0" i="0" sz="800" u="none" cap="none" strike="noStrike">
                <a:solidFill>
                  <a:schemeClr val="lt1"/>
                </a:solidFill>
                <a:latin typeface="Arial"/>
                <a:ea typeface="Arial"/>
                <a:cs typeface="Arial"/>
                <a:sym typeface="Arial"/>
              </a:defRPr>
            </a:lvl5pPr>
            <a:lvl6pPr indent="0" lvl="5" marL="0" marR="0" rtl="0" algn="ctr">
              <a:spcBef>
                <a:spcPts val="0"/>
              </a:spcBef>
              <a:buNone/>
              <a:defRPr b="0" i="0" sz="800" u="none" cap="none" strike="noStrike">
                <a:solidFill>
                  <a:schemeClr val="lt1"/>
                </a:solidFill>
                <a:latin typeface="Arial"/>
                <a:ea typeface="Arial"/>
                <a:cs typeface="Arial"/>
                <a:sym typeface="Arial"/>
              </a:defRPr>
            </a:lvl6pPr>
            <a:lvl7pPr indent="0" lvl="6" marL="0" marR="0" rtl="0" algn="ctr">
              <a:spcBef>
                <a:spcPts val="0"/>
              </a:spcBef>
              <a:buNone/>
              <a:defRPr b="0" i="0" sz="800" u="none" cap="none" strike="noStrike">
                <a:solidFill>
                  <a:schemeClr val="lt1"/>
                </a:solidFill>
                <a:latin typeface="Arial"/>
                <a:ea typeface="Arial"/>
                <a:cs typeface="Arial"/>
                <a:sym typeface="Arial"/>
              </a:defRPr>
            </a:lvl7pPr>
            <a:lvl8pPr indent="0" lvl="7" marL="0" marR="0" rtl="0" algn="ctr">
              <a:spcBef>
                <a:spcPts val="0"/>
              </a:spcBef>
              <a:buNone/>
              <a:defRPr b="0" i="0" sz="800" u="none" cap="none" strike="noStrike">
                <a:solidFill>
                  <a:schemeClr val="lt1"/>
                </a:solidFill>
                <a:latin typeface="Arial"/>
                <a:ea typeface="Arial"/>
                <a:cs typeface="Arial"/>
                <a:sym typeface="Arial"/>
              </a:defRPr>
            </a:lvl8pPr>
            <a:lvl9pPr indent="0" lvl="8" marL="0" marR="0" rtl="0" algn="ctr">
              <a:spcBef>
                <a:spcPts val="0"/>
              </a:spcBef>
              <a:buNone/>
              <a:defRPr b="0" i="0" sz="8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s"/>
              <a:t>‹#›</a:t>
            </a:fld>
            <a:endParaRPr/>
          </a:p>
        </p:txBody>
      </p:sp>
      <p:sp>
        <p:nvSpPr>
          <p:cNvPr id="10" name="Google Shape;10;p1"/>
          <p:cNvSpPr txBox="1"/>
          <p:nvPr>
            <p:ph idx="11" type="ftr"/>
          </p:nvPr>
        </p:nvSpPr>
        <p:spPr>
          <a:xfrm>
            <a:off x="609217" y="4362614"/>
            <a:ext cx="25491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800" u="none" cap="none" strike="noStrike">
                <a:solidFill>
                  <a:schemeClr val="accent1"/>
                </a:solidFill>
                <a:latin typeface="Arial"/>
                <a:ea typeface="Arial"/>
                <a:cs typeface="Arial"/>
                <a:sym typeface="Arial"/>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29">
          <p15:clr>
            <a:srgbClr val="F26B43"/>
          </p15:clr>
        </p15:guide>
        <p15:guide id="2" pos="431">
          <p15:clr>
            <a:srgbClr val="F26B43"/>
          </p15:clr>
        </p15:guide>
        <p15:guide id="3" pos="5329">
          <p15:clr>
            <a:srgbClr val="F26B43"/>
          </p15:clr>
        </p15:guide>
        <p15:guide id="4" orient="horz" pos="2811">
          <p15:clr>
            <a:srgbClr val="F26B43"/>
          </p15:clr>
        </p15:guide>
        <p15:guide id="5" pos="3305">
          <p15:clr>
            <a:srgbClr val="F26B43"/>
          </p15:clr>
        </p15:guide>
        <p15:guide id="6" pos="2455">
          <p15:clr>
            <a:srgbClr val="F26B43"/>
          </p15:clr>
        </p15:guide>
        <p15:guide id="7" pos="2880">
          <p15:clr>
            <a:srgbClr val="F26B43"/>
          </p15:clr>
        </p15:guide>
        <p15:guide id="8" orient="horz" pos="162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hyperlink" Target="https://docs.google.com/forms/d/e/1FAIpQLSf-6XgxEf8oSzhP_2ROTwprvov2hbD9fJs3zoor97NeEWC7Fw/viewform?usp=sf_link"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s://docs.google.com/forms/d/1yFDuOMUaga-hJfDVij1n2Z0MLQ5pJtC8umD68DqyaOE/edit?usp=sharing"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 Id="rId3" Type="http://schemas.openxmlformats.org/officeDocument/2006/relationships/hyperlink" Target="https://docs.google.com/forms/d/e/1FAIpQLSdmlCgwco2qCkWHQUo85XhZM9nLcFliVnyL4Acuc3670fyj2A/viewform?usp=sf_link"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hyperlink" Target="https://docs.google.com/forms/d/e/1FAIpQLScojhmLDHq-FIoHBAtZRQkoLF7CHVGDRsrwV856caG-NiBiEA/viewfor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2"/>
          <p:cNvSpPr txBox="1"/>
          <p:nvPr>
            <p:ph type="title"/>
          </p:nvPr>
        </p:nvSpPr>
        <p:spPr>
          <a:xfrm>
            <a:off x="568941" y="622216"/>
            <a:ext cx="4268100" cy="1137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s">
                <a:latin typeface="Times New Roman"/>
                <a:ea typeface="Times New Roman"/>
                <a:cs typeface="Times New Roman"/>
                <a:sym typeface="Times New Roman"/>
              </a:rPr>
              <a:t>C</a:t>
            </a:r>
            <a:r>
              <a:rPr lang="es">
                <a:latin typeface="Times New Roman"/>
                <a:ea typeface="Times New Roman"/>
                <a:cs typeface="Times New Roman"/>
                <a:sym typeface="Times New Roman"/>
              </a:rPr>
              <a:t>ontrol de acceso Gimnasio Antonio Nariño</a:t>
            </a:r>
            <a:endParaRPr>
              <a:latin typeface="Times New Roman"/>
              <a:ea typeface="Times New Roman"/>
              <a:cs typeface="Times New Roman"/>
              <a:sym typeface="Times New Roman"/>
            </a:endParaRPr>
          </a:p>
        </p:txBody>
      </p:sp>
      <p:sp>
        <p:nvSpPr>
          <p:cNvPr id="323" name="Google Shape;323;p22"/>
          <p:cNvSpPr txBox="1"/>
          <p:nvPr>
            <p:ph idx="1" type="subTitle"/>
          </p:nvPr>
        </p:nvSpPr>
        <p:spPr>
          <a:xfrm>
            <a:off x="568950" y="3127200"/>
            <a:ext cx="6685200" cy="709500"/>
          </a:xfrm>
          <a:prstGeom prst="rect">
            <a:avLst/>
          </a:prstGeom>
        </p:spPr>
        <p:txBody>
          <a:bodyPr anchorCtr="0" anchor="t" bIns="34275" lIns="68575" spcFirstLastPara="1" rIns="68575" wrap="square" tIns="34275">
            <a:normAutofit fontScale="25000" lnSpcReduction="20000"/>
          </a:bodyPr>
          <a:lstStyle/>
          <a:p>
            <a:pPr indent="0" lvl="0" marL="0" rtl="0" algn="l">
              <a:spcBef>
                <a:spcPts val="800"/>
              </a:spcBef>
              <a:spcAft>
                <a:spcPts val="0"/>
              </a:spcAft>
              <a:buNone/>
            </a:pPr>
            <a:r>
              <a:rPr lang="es" sz="7000">
                <a:solidFill>
                  <a:schemeClr val="dk1"/>
                </a:solidFill>
                <a:latin typeface="Times New Roman"/>
                <a:ea typeface="Times New Roman"/>
                <a:cs typeface="Times New Roman"/>
                <a:sym typeface="Times New Roman"/>
              </a:rPr>
              <a:t>Wilmer Angulo, Juan Beltran, Katherine Hermida, Alix Pascagaza &amp; Nicolas Villalobos</a:t>
            </a:r>
            <a:endParaRPr sz="70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70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5600">
                <a:solidFill>
                  <a:schemeClr val="dk1"/>
                </a:solidFill>
                <a:latin typeface="Times New Roman"/>
                <a:ea typeface="Times New Roman"/>
                <a:cs typeface="Times New Roman"/>
                <a:sym typeface="Times New Roman"/>
              </a:rPr>
              <a:t>ADSI 2338311</a:t>
            </a:r>
            <a:endParaRPr sz="56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5600">
                <a:solidFill>
                  <a:schemeClr val="dk1"/>
                </a:solidFill>
                <a:latin typeface="Times New Roman"/>
                <a:ea typeface="Times New Roman"/>
                <a:cs typeface="Times New Roman"/>
                <a:sym typeface="Times New Roman"/>
              </a:rPr>
              <a:t>SENA-CEET </a:t>
            </a:r>
            <a:endParaRPr sz="56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5600">
                <a:solidFill>
                  <a:schemeClr val="dk1"/>
                </a:solidFill>
                <a:latin typeface="Times New Roman"/>
                <a:ea typeface="Times New Roman"/>
                <a:cs typeface="Times New Roman"/>
                <a:sym typeface="Times New Roman"/>
              </a:rPr>
              <a:t>2021</a:t>
            </a:r>
            <a:endParaRPr sz="56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800">
                <a:solidFill>
                  <a:schemeClr val="lt1"/>
                </a:solidFill>
                <a:latin typeface="Times New Roman"/>
                <a:ea typeface="Times New Roman"/>
                <a:cs typeface="Times New Roman"/>
                <a:sym typeface="Times New Roman"/>
              </a:rPr>
              <a:t>Sena-Ceet</a:t>
            </a:r>
            <a:endParaRPr sz="1800">
              <a:solidFill>
                <a:schemeClr val="lt1"/>
              </a:solidFill>
              <a:latin typeface="Times New Roman"/>
              <a:ea typeface="Times New Roman"/>
              <a:cs typeface="Times New Roman"/>
              <a:sym typeface="Times New Roman"/>
            </a:endParaRPr>
          </a:p>
          <a:p>
            <a:pPr indent="0" lvl="0" marL="0" rtl="0" algn="l">
              <a:spcBef>
                <a:spcPts val="800"/>
              </a:spcBef>
              <a:spcAft>
                <a:spcPts val="0"/>
              </a:spcAft>
              <a:buNone/>
            </a:pPr>
            <a:r>
              <a:t/>
            </a:r>
            <a:endParaRPr sz="1800">
              <a:solidFill>
                <a:schemeClr val="lt1"/>
              </a:solidFill>
              <a:latin typeface="Times New Roman"/>
              <a:ea typeface="Times New Roman"/>
              <a:cs typeface="Times New Roman"/>
              <a:sym typeface="Times New Roman"/>
            </a:endParaRPr>
          </a:p>
          <a:p>
            <a:pPr indent="0" lvl="0" marL="0" rtl="0" algn="l">
              <a:spcBef>
                <a:spcPts val="800"/>
              </a:spcBef>
              <a:spcAft>
                <a:spcPts val="0"/>
              </a:spcAft>
              <a:buNone/>
            </a:pPr>
            <a:r>
              <a:rPr lang="es" sz="1800">
                <a:solidFill>
                  <a:schemeClr val="lt1"/>
                </a:solidFill>
                <a:latin typeface="Times New Roman"/>
                <a:ea typeface="Times New Roman"/>
                <a:cs typeface="Times New Roman"/>
                <a:sym typeface="Times New Roman"/>
              </a:rPr>
              <a:t>2021</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1"/>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Este sistema </a:t>
            </a:r>
            <a:r>
              <a:rPr lang="es">
                <a:latin typeface="Times New Roman"/>
                <a:ea typeface="Times New Roman"/>
                <a:cs typeface="Times New Roman"/>
                <a:sym typeface="Times New Roman"/>
              </a:rPr>
              <a:t>contará</a:t>
            </a:r>
            <a:r>
              <a:rPr lang="es">
                <a:latin typeface="Times New Roman"/>
                <a:ea typeface="Times New Roman"/>
                <a:cs typeface="Times New Roman"/>
                <a:sym typeface="Times New Roman"/>
              </a:rPr>
              <a:t> con cuatro roles diferentes dentro de la comunidad educativa (docentes, administrativos, estudiantes y padres de familia).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Por otro lado se </a:t>
            </a:r>
            <a:r>
              <a:rPr lang="es">
                <a:latin typeface="Times New Roman"/>
                <a:ea typeface="Times New Roman"/>
                <a:cs typeface="Times New Roman"/>
                <a:sym typeface="Times New Roman"/>
              </a:rPr>
              <a:t>contará con un rol principal el cual es el administrador del sistema, quien dictamina los horarios de ingreso a la institución, validará la información suministrada por el sistema y realizará los cambios pertinentes de información.  Todo esto se realizará para dar una buena administración del sistema y los datos suministrados, junto con un cuidado de la seguridad. </a:t>
            </a:r>
            <a:endParaRPr sz="4000">
              <a:latin typeface="Times New Roman"/>
              <a:ea typeface="Times New Roman"/>
              <a:cs typeface="Times New Roman"/>
              <a:sym typeface="Times New Roman"/>
            </a:endParaRPr>
          </a:p>
        </p:txBody>
      </p:sp>
      <p:sp>
        <p:nvSpPr>
          <p:cNvPr id="380" name="Google Shape;380;p31"/>
          <p:cNvSpPr txBox="1"/>
          <p:nvPr>
            <p:ph type="title"/>
          </p:nvPr>
        </p:nvSpPr>
        <p:spPr>
          <a:xfrm>
            <a:off x="628650" y="273844"/>
            <a:ext cx="6787800" cy="709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b="1" lang="es">
                <a:latin typeface="Times New Roman"/>
                <a:ea typeface="Times New Roman"/>
                <a:cs typeface="Times New Roman"/>
                <a:sym typeface="Times New Roman"/>
              </a:rPr>
              <a:t>Justificación</a:t>
            </a:r>
            <a:endParaRPr b="1">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32"/>
          <p:cNvPicPr preferRelativeResize="0"/>
          <p:nvPr/>
        </p:nvPicPr>
        <p:blipFill>
          <a:blip r:embed="rId3">
            <a:alphaModFix/>
          </a:blip>
          <a:stretch>
            <a:fillRect/>
          </a:stretch>
        </p:blipFill>
        <p:spPr>
          <a:xfrm>
            <a:off x="-87250" y="0"/>
            <a:ext cx="9231251"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33"/>
          <p:cNvSpPr txBox="1"/>
          <p:nvPr>
            <p:ph type="title"/>
          </p:nvPr>
        </p:nvSpPr>
        <p:spPr>
          <a:xfrm>
            <a:off x="628650" y="273844"/>
            <a:ext cx="6787800" cy="709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SzPts val="990"/>
              <a:buNone/>
            </a:pPr>
            <a:r>
              <a:rPr b="1" lang="es" sz="2520">
                <a:latin typeface="Times New Roman"/>
                <a:ea typeface="Times New Roman"/>
                <a:cs typeface="Times New Roman"/>
                <a:sym typeface="Times New Roman"/>
              </a:rPr>
              <a:t>Técnicas e instrumentos de recolección de datos </a:t>
            </a:r>
            <a:endParaRPr b="1" sz="2520">
              <a:latin typeface="Times New Roman"/>
              <a:ea typeface="Times New Roman"/>
              <a:cs typeface="Times New Roman"/>
              <a:sym typeface="Times New Roman"/>
            </a:endParaRPr>
          </a:p>
        </p:txBody>
      </p:sp>
      <p:sp>
        <p:nvSpPr>
          <p:cNvPr id="391" name="Google Shape;391;p33"/>
          <p:cNvSpPr txBox="1"/>
          <p:nvPr/>
        </p:nvSpPr>
        <p:spPr>
          <a:xfrm>
            <a:off x="581550" y="1245788"/>
            <a:ext cx="7980900" cy="21240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s">
                <a:latin typeface="Times New Roman"/>
                <a:ea typeface="Times New Roman"/>
                <a:cs typeface="Times New Roman"/>
                <a:sym typeface="Times New Roman"/>
              </a:rPr>
              <a:t>En las siguientes </a:t>
            </a:r>
            <a:r>
              <a:rPr lang="es">
                <a:latin typeface="Times New Roman"/>
                <a:ea typeface="Times New Roman"/>
                <a:cs typeface="Times New Roman"/>
                <a:sym typeface="Times New Roman"/>
              </a:rPr>
              <a:t>técnicas</a:t>
            </a:r>
            <a:r>
              <a:rPr lang="es">
                <a:latin typeface="Times New Roman"/>
                <a:ea typeface="Times New Roman"/>
                <a:cs typeface="Times New Roman"/>
                <a:sym typeface="Times New Roman"/>
              </a:rPr>
              <a:t> de </a:t>
            </a:r>
            <a:r>
              <a:rPr lang="es">
                <a:latin typeface="Times New Roman"/>
                <a:ea typeface="Times New Roman"/>
                <a:cs typeface="Times New Roman"/>
                <a:sym typeface="Times New Roman"/>
              </a:rPr>
              <a:t>recolección</a:t>
            </a:r>
            <a:r>
              <a:rPr lang="es">
                <a:latin typeface="Times New Roman"/>
                <a:ea typeface="Times New Roman"/>
                <a:cs typeface="Times New Roman"/>
                <a:sym typeface="Times New Roman"/>
              </a:rPr>
              <a:t> se quiere realizar un levantamiento de </a:t>
            </a:r>
            <a:r>
              <a:rPr lang="es">
                <a:latin typeface="Times New Roman"/>
                <a:ea typeface="Times New Roman"/>
                <a:cs typeface="Times New Roman"/>
                <a:sym typeface="Times New Roman"/>
              </a:rPr>
              <a:t>información</a:t>
            </a:r>
            <a:r>
              <a:rPr lang="es">
                <a:latin typeface="Times New Roman"/>
                <a:ea typeface="Times New Roman"/>
                <a:cs typeface="Times New Roman"/>
                <a:sym typeface="Times New Roman"/>
              </a:rPr>
              <a:t> con ayuda de </a:t>
            </a:r>
            <a:r>
              <a:rPr lang="es">
                <a:latin typeface="Times New Roman"/>
                <a:ea typeface="Times New Roman"/>
                <a:cs typeface="Times New Roman"/>
                <a:sym typeface="Times New Roman"/>
              </a:rPr>
              <a:t>administrativos,</a:t>
            </a:r>
            <a:r>
              <a:rPr lang="es">
                <a:latin typeface="Times New Roman"/>
                <a:ea typeface="Times New Roman"/>
                <a:cs typeface="Times New Roman"/>
                <a:sym typeface="Times New Roman"/>
              </a:rPr>
              <a:t> </a:t>
            </a:r>
            <a:r>
              <a:rPr lang="es">
                <a:latin typeface="Times New Roman"/>
                <a:ea typeface="Times New Roman"/>
                <a:cs typeface="Times New Roman"/>
                <a:sym typeface="Times New Roman"/>
              </a:rPr>
              <a:t>docentes, estudiantes </a:t>
            </a:r>
            <a:r>
              <a:rPr lang="es">
                <a:latin typeface="Times New Roman"/>
                <a:ea typeface="Times New Roman"/>
                <a:cs typeface="Times New Roman"/>
                <a:sym typeface="Times New Roman"/>
              </a:rPr>
              <a:t>y padres de familia, sobre el actual </a:t>
            </a:r>
            <a:r>
              <a:rPr lang="es">
                <a:latin typeface="Times New Roman"/>
                <a:ea typeface="Times New Roman"/>
                <a:cs typeface="Times New Roman"/>
                <a:sym typeface="Times New Roman"/>
              </a:rPr>
              <a:t>método</a:t>
            </a:r>
            <a:r>
              <a:rPr lang="es">
                <a:latin typeface="Times New Roman"/>
                <a:ea typeface="Times New Roman"/>
                <a:cs typeface="Times New Roman"/>
                <a:sym typeface="Times New Roman"/>
              </a:rPr>
              <a:t> de acceso y protocolos de ingreso que se tenga en la </a:t>
            </a:r>
            <a:r>
              <a:rPr lang="es">
                <a:latin typeface="Times New Roman"/>
                <a:ea typeface="Times New Roman"/>
                <a:cs typeface="Times New Roman"/>
                <a:sym typeface="Times New Roman"/>
              </a:rPr>
              <a:t>institución</a:t>
            </a:r>
            <a:r>
              <a:rPr lang="es">
                <a:latin typeface="Times New Roman"/>
                <a:ea typeface="Times New Roman"/>
                <a:cs typeface="Times New Roman"/>
                <a:sym typeface="Times New Roman"/>
              </a:rPr>
              <a:t>, esto con una serie de </a:t>
            </a:r>
            <a:r>
              <a:rPr lang="es">
                <a:latin typeface="Times New Roman"/>
                <a:ea typeface="Times New Roman"/>
                <a:cs typeface="Times New Roman"/>
                <a:sym typeface="Times New Roman"/>
              </a:rPr>
              <a:t>encuestas</a:t>
            </a:r>
            <a:r>
              <a:rPr lang="es">
                <a:latin typeface="Times New Roman"/>
                <a:ea typeface="Times New Roman"/>
                <a:cs typeface="Times New Roman"/>
                <a:sym typeface="Times New Roman"/>
              </a:rPr>
              <a:t> a los diferentes perfiles ya mencionados, </a:t>
            </a:r>
            <a:r>
              <a:rPr lang="es">
                <a:latin typeface="Times New Roman"/>
                <a:ea typeface="Times New Roman"/>
                <a:cs typeface="Times New Roman"/>
                <a:sym typeface="Times New Roman"/>
              </a:rPr>
              <a:t>identificando así la necesidad del nuevo sistema de ingreso para la institución y así mejorar la logística y seguridad de la misma.</a:t>
            </a:r>
            <a:endParaRPr b="1" sz="2700" u="sng">
              <a:highlight>
                <a:srgbClr val="FF00FF"/>
              </a:highlight>
              <a:latin typeface="Times New Roman"/>
              <a:ea typeface="Times New Roman"/>
              <a:cs typeface="Times New Roman"/>
              <a:sym typeface="Times New Roman"/>
            </a:endParaRPr>
          </a:p>
        </p:txBody>
      </p:sp>
      <p:sp>
        <p:nvSpPr>
          <p:cNvPr id="392" name="Google Shape;392;p33"/>
          <p:cNvSpPr txBox="1"/>
          <p:nvPr/>
        </p:nvSpPr>
        <p:spPr>
          <a:xfrm>
            <a:off x="655425" y="3832625"/>
            <a:ext cx="50436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s" sz="1500">
                <a:latin typeface="Times New Roman"/>
                <a:ea typeface="Times New Roman"/>
                <a:cs typeface="Times New Roman"/>
                <a:sym typeface="Times New Roman"/>
              </a:rPr>
              <a:t>Instrumento</a:t>
            </a:r>
            <a:r>
              <a:rPr b="1" i="1" lang="es" sz="1500">
                <a:latin typeface="Times New Roman"/>
                <a:ea typeface="Times New Roman"/>
                <a:cs typeface="Times New Roman"/>
                <a:sym typeface="Times New Roman"/>
              </a:rPr>
              <a:t> a utilizar:</a:t>
            </a:r>
            <a:r>
              <a:rPr lang="es" sz="1500">
                <a:latin typeface="Times New Roman"/>
                <a:ea typeface="Times New Roman"/>
                <a:cs typeface="Times New Roman"/>
                <a:sym typeface="Times New Roman"/>
              </a:rPr>
              <a:t> Cuestionario </a:t>
            </a:r>
            <a:endParaRPr sz="15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4"/>
          <p:cNvSpPr txBox="1"/>
          <p:nvPr>
            <p:ph idx="4294967295" type="body"/>
          </p:nvPr>
        </p:nvSpPr>
        <p:spPr>
          <a:xfrm>
            <a:off x="628650" y="1066475"/>
            <a:ext cx="7886700" cy="44547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sz="1500">
              <a:solidFill>
                <a:schemeClr val="dk1"/>
              </a:solidFill>
              <a:latin typeface="Times New Roman"/>
              <a:ea typeface="Times New Roman"/>
              <a:cs typeface="Times New Roman"/>
              <a:sym typeface="Times New Roman"/>
            </a:endParaRPr>
          </a:p>
          <a:p>
            <a:pPr indent="-317500" lvl="0" marL="457200" rtl="0" algn="l">
              <a:spcBef>
                <a:spcPts val="800"/>
              </a:spcBef>
              <a:spcAft>
                <a:spcPts val="0"/>
              </a:spcAft>
              <a:buClr>
                <a:schemeClr val="dk1"/>
              </a:buClr>
              <a:buSzPts val="1400"/>
              <a:buFont typeface="Times New Roman"/>
              <a:buAutoNum type="arabicPeriod"/>
            </a:pPr>
            <a:r>
              <a:rPr lang="es" sz="1400">
                <a:solidFill>
                  <a:schemeClr val="dk1"/>
                </a:solidFill>
                <a:latin typeface="Times New Roman"/>
                <a:ea typeface="Times New Roman"/>
                <a:cs typeface="Times New Roman"/>
                <a:sym typeface="Times New Roman"/>
              </a:rPr>
              <a:t>¿Actualmente la institución cuenta con algún control de acceso?</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Clr>
                <a:schemeClr val="dk1"/>
              </a:buClr>
              <a:buSzPts val="1100"/>
              <a:buFont typeface="Arial"/>
              <a:buNone/>
            </a:pPr>
            <a:r>
              <a:rPr lang="es" sz="1400">
                <a:solidFill>
                  <a:schemeClr val="dk1"/>
                </a:solidFill>
                <a:latin typeface="Times New Roman"/>
                <a:ea typeface="Times New Roman"/>
                <a:cs typeface="Times New Roman"/>
                <a:sym typeface="Times New Roman"/>
              </a:rPr>
              <a:t>°Sí  °No</a:t>
            </a:r>
            <a:endParaRPr sz="1400">
              <a:solidFill>
                <a:schemeClr val="dk1"/>
              </a:solidFill>
              <a:latin typeface="Times New Roman"/>
              <a:ea typeface="Times New Roman"/>
              <a:cs typeface="Times New Roman"/>
              <a:sym typeface="Times New Roman"/>
            </a:endParaRPr>
          </a:p>
          <a:p>
            <a:pPr indent="-317500" lvl="0" marL="457200" rtl="0" algn="l">
              <a:spcBef>
                <a:spcPts val="800"/>
              </a:spcBef>
              <a:spcAft>
                <a:spcPts val="0"/>
              </a:spcAft>
              <a:buClr>
                <a:schemeClr val="dk1"/>
              </a:buClr>
              <a:buSzPts val="1400"/>
              <a:buFont typeface="Times New Roman"/>
              <a:buAutoNum type="arabicPeriod"/>
            </a:pPr>
            <a:r>
              <a:rPr lang="es" sz="1400">
                <a:solidFill>
                  <a:schemeClr val="dk1"/>
                </a:solidFill>
                <a:latin typeface="Times New Roman"/>
                <a:ea typeface="Times New Roman"/>
                <a:cs typeface="Times New Roman"/>
                <a:sym typeface="Times New Roman"/>
              </a:rPr>
              <a:t>¿Qué conocimiento tiene usted del sistema de acceso y salida actual del colegio?</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400">
                <a:solidFill>
                  <a:schemeClr val="dk1"/>
                </a:solidFill>
                <a:latin typeface="Times New Roman"/>
                <a:ea typeface="Times New Roman"/>
                <a:cs typeface="Times New Roman"/>
                <a:sym typeface="Times New Roman"/>
              </a:rPr>
              <a:t>ºNinguno °Bajo °Medio °Alto</a:t>
            </a:r>
            <a:endParaRPr sz="1400">
              <a:solidFill>
                <a:schemeClr val="dk1"/>
              </a:solidFill>
              <a:latin typeface="Times New Roman"/>
              <a:ea typeface="Times New Roman"/>
              <a:cs typeface="Times New Roman"/>
              <a:sym typeface="Times New Roman"/>
            </a:endParaRPr>
          </a:p>
          <a:p>
            <a:pPr indent="-317500" lvl="0" marL="457200" rtl="0" algn="l">
              <a:spcBef>
                <a:spcPts val="800"/>
              </a:spcBef>
              <a:spcAft>
                <a:spcPts val="0"/>
              </a:spcAft>
              <a:buClr>
                <a:schemeClr val="dk1"/>
              </a:buClr>
              <a:buSzPts val="1400"/>
              <a:buFont typeface="Times New Roman"/>
              <a:buAutoNum type="arabicPeriod"/>
            </a:pPr>
            <a:r>
              <a:rPr lang="es" sz="1400">
                <a:solidFill>
                  <a:schemeClr val="dk1"/>
                </a:solidFill>
                <a:latin typeface="Times New Roman"/>
                <a:ea typeface="Times New Roman"/>
                <a:cs typeface="Times New Roman"/>
                <a:sym typeface="Times New Roman"/>
              </a:rPr>
              <a:t>¿Qué método de registro y control se tiene para el acceso? (Especificar)</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Clr>
                <a:schemeClr val="dk1"/>
              </a:buClr>
              <a:buSzPts val="1100"/>
              <a:buFont typeface="Arial"/>
              <a:buNone/>
            </a:pPr>
            <a:r>
              <a:rPr lang="es" sz="1400">
                <a:solidFill>
                  <a:schemeClr val="dk1"/>
                </a:solidFill>
                <a:latin typeface="Times New Roman"/>
                <a:ea typeface="Times New Roman"/>
                <a:cs typeface="Times New Roman"/>
                <a:sym typeface="Times New Roman"/>
              </a:rPr>
              <a:t>°Físico papel °Digital °otro</a:t>
            </a:r>
            <a:endParaRPr sz="1400">
              <a:solidFill>
                <a:schemeClr val="dk1"/>
              </a:solidFill>
              <a:latin typeface="Times New Roman"/>
              <a:ea typeface="Times New Roman"/>
              <a:cs typeface="Times New Roman"/>
              <a:sym typeface="Times New Roman"/>
            </a:endParaRPr>
          </a:p>
          <a:p>
            <a:pPr indent="-317500" lvl="0" marL="457200" rtl="0" algn="l">
              <a:spcBef>
                <a:spcPts val="800"/>
              </a:spcBef>
              <a:spcAft>
                <a:spcPts val="0"/>
              </a:spcAft>
              <a:buClr>
                <a:schemeClr val="dk1"/>
              </a:buClr>
              <a:buSzPts val="1400"/>
              <a:buFont typeface="Times New Roman"/>
              <a:buAutoNum type="arabicPeriod"/>
            </a:pPr>
            <a:r>
              <a:rPr lang="es" sz="1400">
                <a:solidFill>
                  <a:schemeClr val="dk1"/>
                </a:solidFill>
                <a:latin typeface="Times New Roman"/>
                <a:ea typeface="Times New Roman"/>
                <a:cs typeface="Times New Roman"/>
                <a:sym typeface="Times New Roman"/>
              </a:rPr>
              <a:t>Califique del 1 al 5 la logística de ingreso de la institución, donde 1 es “muy mala” y 5 “excelente”</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400">
                <a:solidFill>
                  <a:schemeClr val="dk1"/>
                </a:solidFill>
                <a:latin typeface="Times New Roman"/>
                <a:ea typeface="Times New Roman"/>
                <a:cs typeface="Times New Roman"/>
                <a:sym typeface="Times New Roman"/>
              </a:rPr>
              <a:t>°1 °2 °3 °4 °5</a:t>
            </a:r>
            <a:endParaRPr sz="1400">
              <a:solidFill>
                <a:schemeClr val="dk1"/>
              </a:solidFill>
              <a:latin typeface="Times New Roman"/>
              <a:ea typeface="Times New Roman"/>
              <a:cs typeface="Times New Roman"/>
              <a:sym typeface="Times New Roman"/>
            </a:endParaRPr>
          </a:p>
          <a:p>
            <a:pPr indent="-317500" lvl="0" marL="457200" rtl="0" algn="l">
              <a:spcBef>
                <a:spcPts val="800"/>
              </a:spcBef>
              <a:spcAft>
                <a:spcPts val="0"/>
              </a:spcAft>
              <a:buClr>
                <a:schemeClr val="dk1"/>
              </a:buClr>
              <a:buSzPts val="1400"/>
              <a:buFont typeface="Times New Roman"/>
              <a:buAutoNum type="arabicPeriod"/>
            </a:pPr>
            <a:r>
              <a:rPr lang="es" sz="1400">
                <a:solidFill>
                  <a:schemeClr val="dk1"/>
                </a:solidFill>
                <a:latin typeface="Times New Roman"/>
                <a:ea typeface="Times New Roman"/>
                <a:cs typeface="Times New Roman"/>
                <a:sym typeface="Times New Roman"/>
              </a:rPr>
              <a:t>¿Cree usted que la propuesta para el nuevo sistema de ingreso es necesario para institución?</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400" u="sng">
                <a:solidFill>
                  <a:schemeClr val="hlink"/>
                </a:solidFill>
                <a:latin typeface="Times New Roman"/>
                <a:ea typeface="Times New Roman"/>
                <a:cs typeface="Times New Roman"/>
                <a:sym typeface="Times New Roman"/>
                <a:hlinkClick r:id="rId3"/>
              </a:rPr>
              <a:t>https://docs.google.com/forms/d/e/1FAIpQLSf-6XgxEf8oSzhP_2ROTwprvov2hbD9fJs3zoor97NeEWC7Fw/viewform?usp=sf_link</a:t>
            </a:r>
            <a:endParaRPr sz="1400">
              <a:latin typeface="Times New Roman"/>
              <a:ea typeface="Times New Roman"/>
              <a:cs typeface="Times New Roman"/>
              <a:sym typeface="Times New Roman"/>
            </a:endParaRPr>
          </a:p>
          <a:p>
            <a:pPr indent="0" lvl="0" marL="0" rtl="0" algn="l">
              <a:spcBef>
                <a:spcPts val="800"/>
              </a:spcBef>
              <a:spcAft>
                <a:spcPts val="0"/>
              </a:spcAft>
              <a:buNone/>
            </a:pPr>
            <a:r>
              <a:t/>
            </a:r>
            <a:endParaRPr sz="1000">
              <a:latin typeface="Times New Roman"/>
              <a:ea typeface="Times New Roman"/>
              <a:cs typeface="Times New Roman"/>
              <a:sym typeface="Times New Roman"/>
            </a:endParaRPr>
          </a:p>
          <a:p>
            <a:pPr indent="0" lvl="0" marL="0" rtl="0" algn="l">
              <a:spcBef>
                <a:spcPts val="800"/>
              </a:spcBef>
              <a:spcAft>
                <a:spcPts val="0"/>
              </a:spcAft>
              <a:buNone/>
            </a:pPr>
            <a:r>
              <a:t/>
            </a:r>
            <a:endParaRPr>
              <a:solidFill>
                <a:schemeClr val="dk1"/>
              </a:solidFill>
            </a:endParaRPr>
          </a:p>
        </p:txBody>
      </p:sp>
      <p:sp>
        <p:nvSpPr>
          <p:cNvPr id="398" name="Google Shape;398;p34"/>
          <p:cNvSpPr txBox="1"/>
          <p:nvPr>
            <p:ph idx="4294967295" type="title"/>
          </p:nvPr>
        </p:nvSpPr>
        <p:spPr>
          <a:xfrm>
            <a:off x="628650" y="546145"/>
            <a:ext cx="6787800" cy="709200"/>
          </a:xfrm>
          <a:prstGeom prst="rect">
            <a:avLst/>
          </a:prstGeom>
        </p:spPr>
        <p:txBody>
          <a:bodyPr anchorCtr="0" anchor="ctr" bIns="34275" lIns="68575" spcFirstLastPara="1" rIns="68575" wrap="square" tIns="34275">
            <a:normAutofit fontScale="90000"/>
          </a:bodyPr>
          <a:lstStyle/>
          <a:p>
            <a:pPr indent="0" lvl="0" marL="0" rtl="0" algn="l">
              <a:spcBef>
                <a:spcPts val="800"/>
              </a:spcBef>
              <a:spcAft>
                <a:spcPts val="0"/>
              </a:spcAft>
              <a:buClr>
                <a:schemeClr val="dk1"/>
              </a:buClr>
              <a:buSzPct val="40740"/>
              <a:buFont typeface="Arial"/>
              <a:buNone/>
            </a:pPr>
            <a:r>
              <a:rPr lang="es" sz="2700">
                <a:latin typeface="Times New Roman"/>
                <a:ea typeface="Times New Roman"/>
                <a:cs typeface="Times New Roman"/>
                <a:sym typeface="Times New Roman"/>
              </a:rPr>
              <a:t>Administrativo</a:t>
            </a:r>
            <a:endParaRPr sz="27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35"/>
          <p:cNvSpPr txBox="1"/>
          <p:nvPr>
            <p:ph idx="4294967295" type="body"/>
          </p:nvPr>
        </p:nvSpPr>
        <p:spPr>
          <a:xfrm>
            <a:off x="0" y="0"/>
            <a:ext cx="9144000" cy="51435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b="1" sz="2400">
              <a:latin typeface="Times New Roman"/>
              <a:ea typeface="Times New Roman"/>
              <a:cs typeface="Times New Roman"/>
              <a:sym typeface="Times New Roman"/>
            </a:endParaRPr>
          </a:p>
          <a:p>
            <a:pPr indent="0" lvl="0" marL="0" rtl="0" algn="l">
              <a:spcBef>
                <a:spcPts val="800"/>
              </a:spcBef>
              <a:spcAft>
                <a:spcPts val="0"/>
              </a:spcAft>
              <a:buNone/>
            </a:pPr>
            <a:r>
              <a:rPr b="1" lang="es" sz="2400">
                <a:latin typeface="Times New Roman"/>
                <a:ea typeface="Times New Roman"/>
                <a:cs typeface="Times New Roman"/>
                <a:sym typeface="Times New Roman"/>
              </a:rPr>
              <a:t>         </a:t>
            </a:r>
            <a:r>
              <a:rPr b="1" lang="es" sz="2400">
                <a:latin typeface="Times New Roman"/>
                <a:ea typeface="Times New Roman"/>
                <a:cs typeface="Times New Roman"/>
                <a:sym typeface="Times New Roman"/>
              </a:rPr>
              <a:t>Estudiantes</a:t>
            </a:r>
            <a:endParaRPr b="1" sz="2400">
              <a:latin typeface="Times New Roman"/>
              <a:ea typeface="Times New Roman"/>
              <a:cs typeface="Times New Roman"/>
              <a:sym typeface="Times New Roman"/>
            </a:endParaRPr>
          </a:p>
          <a:p>
            <a:pPr indent="0" lvl="0" marL="0" rtl="0" algn="l">
              <a:spcBef>
                <a:spcPts val="800"/>
              </a:spcBef>
              <a:spcAft>
                <a:spcPts val="0"/>
              </a:spcAft>
              <a:buNone/>
            </a:pPr>
            <a:r>
              <a:t/>
            </a:r>
            <a:endParaRPr>
              <a:solidFill>
                <a:schemeClr val="dk1"/>
              </a:solidFill>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171450" lvl="0" marL="540000" rtl="0" algn="l">
              <a:lnSpc>
                <a:spcPct val="200000"/>
              </a:lnSpc>
              <a:spcBef>
                <a:spcPts val="800"/>
              </a:spcBef>
              <a:spcAft>
                <a:spcPts val="0"/>
              </a:spcAft>
              <a:buClr>
                <a:schemeClr val="dk1"/>
              </a:buClr>
              <a:buSzPts val="1200"/>
              <a:buFont typeface="Times New Roman"/>
              <a:buAutoNum type="arabicPeriod"/>
            </a:pPr>
            <a:r>
              <a:rPr lang="es" sz="1200">
                <a:solidFill>
                  <a:schemeClr val="dk1"/>
                </a:solidFill>
                <a:latin typeface="Times New Roman"/>
                <a:ea typeface="Times New Roman"/>
                <a:cs typeface="Times New Roman"/>
                <a:sym typeface="Times New Roman"/>
              </a:rPr>
              <a:t>¿Q</a:t>
            </a:r>
            <a:r>
              <a:rPr lang="es" sz="1200">
                <a:solidFill>
                  <a:schemeClr val="dk1"/>
                </a:solidFill>
                <a:latin typeface="Times New Roman"/>
                <a:ea typeface="Times New Roman"/>
                <a:cs typeface="Times New Roman"/>
                <a:sym typeface="Times New Roman"/>
              </a:rPr>
              <a:t>ué</a:t>
            </a:r>
            <a:r>
              <a:rPr lang="es" sz="1200">
                <a:solidFill>
                  <a:schemeClr val="dk1"/>
                </a:solidFill>
                <a:latin typeface="Times New Roman"/>
                <a:ea typeface="Times New Roman"/>
                <a:cs typeface="Times New Roman"/>
                <a:sym typeface="Times New Roman"/>
              </a:rPr>
              <a:t> opina usted sobre el sistema actual  de ingreso a la </a:t>
            </a:r>
            <a:r>
              <a:rPr lang="es" sz="1200">
                <a:solidFill>
                  <a:schemeClr val="dk1"/>
                </a:solidFill>
                <a:latin typeface="Times New Roman"/>
                <a:ea typeface="Times New Roman"/>
                <a:cs typeface="Times New Roman"/>
                <a:sym typeface="Times New Roman"/>
              </a:rPr>
              <a:t>institución?</a:t>
            </a:r>
            <a:endParaRPr sz="1200">
              <a:solidFill>
                <a:schemeClr val="dk1"/>
              </a:solidFill>
              <a:latin typeface="Times New Roman"/>
              <a:ea typeface="Times New Roman"/>
              <a:cs typeface="Times New Roman"/>
              <a:sym typeface="Times New Roman"/>
            </a:endParaRPr>
          </a:p>
          <a:p>
            <a:pPr indent="-171450" lvl="0" marL="540000" rtl="0" algn="l">
              <a:lnSpc>
                <a:spcPct val="200000"/>
              </a:lnSpc>
              <a:spcBef>
                <a:spcPts val="0"/>
              </a:spcBef>
              <a:spcAft>
                <a:spcPts val="0"/>
              </a:spcAft>
              <a:buClr>
                <a:schemeClr val="dk1"/>
              </a:buClr>
              <a:buSzPts val="1200"/>
              <a:buFont typeface="Times New Roman"/>
              <a:buAutoNum type="arabicPeriod"/>
            </a:pPr>
            <a:r>
              <a:rPr lang="es" sz="1200">
                <a:solidFill>
                  <a:schemeClr val="dk1"/>
                </a:solidFill>
                <a:latin typeface="Times New Roman"/>
                <a:ea typeface="Times New Roman"/>
                <a:cs typeface="Times New Roman"/>
                <a:sym typeface="Times New Roman"/>
              </a:rPr>
              <a:t>¿Crees que es </a:t>
            </a:r>
            <a:r>
              <a:rPr lang="es" sz="1200">
                <a:solidFill>
                  <a:schemeClr val="dk1"/>
                </a:solidFill>
                <a:latin typeface="Times New Roman"/>
                <a:ea typeface="Times New Roman"/>
                <a:cs typeface="Times New Roman"/>
                <a:sym typeface="Times New Roman"/>
              </a:rPr>
              <a:t>fácil</a:t>
            </a:r>
            <a:r>
              <a:rPr lang="es" sz="1200">
                <a:solidFill>
                  <a:schemeClr val="dk1"/>
                </a:solidFill>
                <a:latin typeface="Times New Roman"/>
                <a:ea typeface="Times New Roman"/>
                <a:cs typeface="Times New Roman"/>
                <a:sym typeface="Times New Roman"/>
              </a:rPr>
              <a:t> evadir el ingreso  a la </a:t>
            </a:r>
            <a:r>
              <a:rPr lang="es" sz="1200">
                <a:solidFill>
                  <a:schemeClr val="dk1"/>
                </a:solidFill>
                <a:latin typeface="Times New Roman"/>
                <a:ea typeface="Times New Roman"/>
                <a:cs typeface="Times New Roman"/>
                <a:sym typeface="Times New Roman"/>
              </a:rPr>
              <a:t>institución</a:t>
            </a:r>
            <a:r>
              <a:rPr lang="es"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indent="-171450" lvl="0" marL="540000" rtl="0" algn="l">
              <a:lnSpc>
                <a:spcPct val="200000"/>
              </a:lnSpc>
              <a:spcBef>
                <a:spcPts val="0"/>
              </a:spcBef>
              <a:spcAft>
                <a:spcPts val="0"/>
              </a:spcAft>
              <a:buClr>
                <a:schemeClr val="dk1"/>
              </a:buClr>
              <a:buSzPts val="1200"/>
              <a:buFont typeface="Times New Roman"/>
              <a:buAutoNum type="arabicPeriod"/>
            </a:pPr>
            <a:r>
              <a:rPr lang="es" sz="1200">
                <a:solidFill>
                  <a:schemeClr val="dk1"/>
                </a:solidFill>
                <a:latin typeface="Times New Roman"/>
                <a:ea typeface="Times New Roman"/>
                <a:cs typeface="Times New Roman"/>
                <a:sym typeface="Times New Roman"/>
              </a:rPr>
              <a:t>¿Recomendaría este sistema actual a otras instituciones educativas?</a:t>
            </a:r>
            <a:endParaRPr sz="1200">
              <a:solidFill>
                <a:schemeClr val="dk1"/>
              </a:solidFill>
              <a:latin typeface="Times New Roman"/>
              <a:ea typeface="Times New Roman"/>
              <a:cs typeface="Times New Roman"/>
              <a:sym typeface="Times New Roman"/>
            </a:endParaRPr>
          </a:p>
          <a:p>
            <a:pPr indent="-171450" lvl="0" marL="540000" rtl="0" algn="l">
              <a:lnSpc>
                <a:spcPct val="200000"/>
              </a:lnSpc>
              <a:spcBef>
                <a:spcPts val="0"/>
              </a:spcBef>
              <a:spcAft>
                <a:spcPts val="0"/>
              </a:spcAft>
              <a:buClr>
                <a:schemeClr val="dk1"/>
              </a:buClr>
              <a:buSzPts val="1200"/>
              <a:buFont typeface="Times New Roman"/>
              <a:buAutoNum type="arabicPeriod"/>
            </a:pPr>
            <a:r>
              <a:rPr lang="es" sz="1200">
                <a:solidFill>
                  <a:schemeClr val="dk1"/>
                </a:solidFill>
                <a:latin typeface="Times New Roman"/>
                <a:ea typeface="Times New Roman"/>
                <a:cs typeface="Times New Roman"/>
                <a:sym typeface="Times New Roman"/>
              </a:rPr>
              <a:t>¿Qué opina usted sobre un nuevo sistema de acceso que controle  las entradas y salidas de la institución?</a:t>
            </a:r>
            <a:endParaRPr sz="1200">
              <a:solidFill>
                <a:schemeClr val="dk1"/>
              </a:solidFill>
              <a:latin typeface="Times New Roman"/>
              <a:ea typeface="Times New Roman"/>
              <a:cs typeface="Times New Roman"/>
              <a:sym typeface="Times New Roman"/>
            </a:endParaRPr>
          </a:p>
          <a:p>
            <a:pPr indent="-171450" lvl="0" marL="540000" rtl="0" algn="l">
              <a:lnSpc>
                <a:spcPct val="200000"/>
              </a:lnSpc>
              <a:spcBef>
                <a:spcPts val="0"/>
              </a:spcBef>
              <a:spcAft>
                <a:spcPts val="0"/>
              </a:spcAft>
              <a:buClr>
                <a:schemeClr val="dk1"/>
              </a:buClr>
              <a:buSzPts val="1200"/>
              <a:buFont typeface="Times New Roman"/>
              <a:buAutoNum type="arabicPeriod"/>
            </a:pPr>
            <a:r>
              <a:rPr lang="es" sz="1200">
                <a:solidFill>
                  <a:schemeClr val="dk1"/>
                </a:solidFill>
                <a:latin typeface="Times New Roman"/>
                <a:ea typeface="Times New Roman"/>
                <a:cs typeface="Times New Roman"/>
                <a:sym typeface="Times New Roman"/>
              </a:rPr>
              <a:t>¿Sería bueno para usted que el colegio  implemente  un nuevo sistema de acceso?</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°sí  °no</a:t>
            </a:r>
            <a:endParaRPr sz="1200">
              <a:solidFill>
                <a:schemeClr val="dk1"/>
              </a:solidFill>
              <a:latin typeface="Times New Roman"/>
              <a:ea typeface="Times New Roman"/>
              <a:cs typeface="Times New Roman"/>
              <a:sym typeface="Times New Roman"/>
            </a:endParaRPr>
          </a:p>
          <a:p>
            <a:pPr indent="0" lvl="0" marL="0" rtl="0" algn="l">
              <a:lnSpc>
                <a:spcPct val="150000"/>
              </a:lnSpc>
              <a:spcBef>
                <a:spcPts val="800"/>
              </a:spcBef>
              <a:spcAft>
                <a:spcPts val="0"/>
              </a:spcAft>
              <a:buNone/>
            </a:pPr>
            <a:r>
              <a:rPr lang="es" sz="1200" u="sng">
                <a:solidFill>
                  <a:schemeClr val="hlink"/>
                </a:solidFill>
                <a:latin typeface="Times New Roman"/>
                <a:ea typeface="Times New Roman"/>
                <a:cs typeface="Times New Roman"/>
                <a:sym typeface="Times New Roman"/>
                <a:hlinkClick r:id="rId3"/>
              </a:rPr>
              <a:t>https://docs.google.com/forms/d/1yFDuOMUaga-hJfDVij1n2Z0MLQ5pJtC8umD68DqyaOE/edit?usp=sharing</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6"/>
          <p:cNvSpPr txBox="1"/>
          <p:nvPr>
            <p:ph idx="4294967295" type="body"/>
          </p:nvPr>
        </p:nvSpPr>
        <p:spPr>
          <a:xfrm>
            <a:off x="628650" y="355500"/>
            <a:ext cx="7886700" cy="4788000"/>
          </a:xfrm>
          <a:prstGeom prst="rect">
            <a:avLst/>
          </a:prstGeom>
        </p:spPr>
        <p:txBody>
          <a:bodyPr anchorCtr="0" anchor="t" bIns="34275" lIns="68575" spcFirstLastPara="1" rIns="68575" wrap="square" tIns="34275">
            <a:normAutofit fontScale="92500" lnSpcReduction="20000"/>
          </a:bodyPr>
          <a:lstStyle/>
          <a:p>
            <a:pPr indent="0" lvl="0" marL="0" rtl="0" algn="l">
              <a:lnSpc>
                <a:spcPct val="200000"/>
              </a:lnSpc>
              <a:spcBef>
                <a:spcPts val="800"/>
              </a:spcBef>
              <a:spcAft>
                <a:spcPts val="0"/>
              </a:spcAft>
              <a:buNone/>
            </a:pPr>
            <a:r>
              <a:t/>
            </a:r>
            <a:endParaRPr sz="1400">
              <a:solidFill>
                <a:schemeClr val="dk1"/>
              </a:solidFill>
              <a:latin typeface="Times New Roman"/>
              <a:ea typeface="Times New Roman"/>
              <a:cs typeface="Times New Roman"/>
              <a:sym typeface="Times New Roman"/>
            </a:endParaRPr>
          </a:p>
          <a:p>
            <a:pPr indent="-318134" lvl="0" marL="457200" rtl="0" algn="l">
              <a:lnSpc>
                <a:spcPct val="200000"/>
              </a:lnSpc>
              <a:spcBef>
                <a:spcPts val="800"/>
              </a:spcBef>
              <a:spcAft>
                <a:spcPts val="0"/>
              </a:spcAft>
              <a:buClr>
                <a:schemeClr val="dk1"/>
              </a:buClr>
              <a:buSzPct val="100000"/>
              <a:buFont typeface="Times New Roman"/>
              <a:buAutoNum type="arabicPeriod"/>
            </a:pPr>
            <a:r>
              <a:rPr lang="es" sz="1524">
                <a:solidFill>
                  <a:schemeClr val="dk1"/>
                </a:solidFill>
                <a:latin typeface="Times New Roman"/>
                <a:ea typeface="Times New Roman"/>
                <a:cs typeface="Times New Roman"/>
                <a:sym typeface="Times New Roman"/>
              </a:rPr>
              <a:t> ¿Cómo es el funcionamiento del actual sistema de acceso de la institución?</a:t>
            </a:r>
            <a:endParaRPr sz="1524">
              <a:solidFill>
                <a:schemeClr val="dk1"/>
              </a:solidFill>
              <a:latin typeface="Times New Roman"/>
              <a:ea typeface="Times New Roman"/>
              <a:cs typeface="Times New Roman"/>
              <a:sym typeface="Times New Roman"/>
            </a:endParaRPr>
          </a:p>
          <a:p>
            <a:pPr indent="-318134" lvl="0" marL="457200" rtl="0" algn="l">
              <a:lnSpc>
                <a:spcPct val="200000"/>
              </a:lnSpc>
              <a:spcBef>
                <a:spcPts val="0"/>
              </a:spcBef>
              <a:spcAft>
                <a:spcPts val="0"/>
              </a:spcAft>
              <a:buClr>
                <a:schemeClr val="dk1"/>
              </a:buClr>
              <a:buSzPct val="100000"/>
              <a:buFont typeface="Times New Roman"/>
              <a:buAutoNum type="arabicPeriod"/>
            </a:pPr>
            <a:r>
              <a:rPr lang="es" sz="1524">
                <a:solidFill>
                  <a:schemeClr val="dk1"/>
                </a:solidFill>
                <a:latin typeface="Times New Roman"/>
                <a:ea typeface="Times New Roman"/>
                <a:cs typeface="Times New Roman"/>
                <a:sym typeface="Times New Roman"/>
              </a:rPr>
              <a:t> ¿</a:t>
            </a:r>
            <a:r>
              <a:rPr lang="es" sz="1524">
                <a:solidFill>
                  <a:schemeClr val="dk1"/>
                </a:solidFill>
                <a:latin typeface="Times New Roman"/>
                <a:ea typeface="Times New Roman"/>
                <a:cs typeface="Times New Roman"/>
                <a:sym typeface="Times New Roman"/>
              </a:rPr>
              <a:t>Cómo</a:t>
            </a:r>
            <a:r>
              <a:rPr lang="es" sz="1524">
                <a:solidFill>
                  <a:schemeClr val="dk1"/>
                </a:solidFill>
                <a:latin typeface="Times New Roman"/>
                <a:ea typeface="Times New Roman"/>
                <a:cs typeface="Times New Roman"/>
                <a:sym typeface="Times New Roman"/>
              </a:rPr>
              <a:t> califica el sistema actual de la institución?</a:t>
            </a:r>
            <a:endParaRPr sz="1524">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524">
                <a:solidFill>
                  <a:schemeClr val="dk1"/>
                </a:solidFill>
                <a:latin typeface="Times New Roman"/>
                <a:ea typeface="Times New Roman"/>
                <a:cs typeface="Times New Roman"/>
                <a:sym typeface="Times New Roman"/>
              </a:rPr>
              <a:t>pésimo</a:t>
            </a:r>
            <a:r>
              <a:rPr lang="es" sz="1524">
                <a:solidFill>
                  <a:schemeClr val="dk1"/>
                </a:solidFill>
                <a:latin typeface="Times New Roman"/>
                <a:ea typeface="Times New Roman"/>
                <a:cs typeface="Times New Roman"/>
                <a:sym typeface="Times New Roman"/>
              </a:rPr>
              <a:t> 1-2-3-4-5 excelente</a:t>
            </a:r>
            <a:endParaRPr sz="1524">
              <a:solidFill>
                <a:schemeClr val="dk1"/>
              </a:solidFill>
              <a:latin typeface="Times New Roman"/>
              <a:ea typeface="Times New Roman"/>
              <a:cs typeface="Times New Roman"/>
              <a:sym typeface="Times New Roman"/>
            </a:endParaRPr>
          </a:p>
          <a:p>
            <a:pPr indent="-318134" lvl="0" marL="457200" rtl="0" algn="l">
              <a:lnSpc>
                <a:spcPct val="200000"/>
              </a:lnSpc>
              <a:spcBef>
                <a:spcPts val="800"/>
              </a:spcBef>
              <a:spcAft>
                <a:spcPts val="0"/>
              </a:spcAft>
              <a:buClr>
                <a:schemeClr val="dk1"/>
              </a:buClr>
              <a:buSzPct val="100000"/>
              <a:buFont typeface="Times New Roman"/>
              <a:buAutoNum type="arabicPeriod"/>
            </a:pPr>
            <a:r>
              <a:rPr lang="es" sz="1524">
                <a:solidFill>
                  <a:schemeClr val="dk1"/>
                </a:solidFill>
                <a:latin typeface="Times New Roman"/>
                <a:ea typeface="Times New Roman"/>
                <a:cs typeface="Times New Roman"/>
                <a:sym typeface="Times New Roman"/>
              </a:rPr>
              <a:t> ¿Qué ventajas y desventajas tiene el sistema de acceso actual?</a:t>
            </a:r>
            <a:endParaRPr sz="1524">
              <a:solidFill>
                <a:schemeClr val="dk1"/>
              </a:solidFill>
              <a:latin typeface="Times New Roman"/>
              <a:ea typeface="Times New Roman"/>
              <a:cs typeface="Times New Roman"/>
              <a:sym typeface="Times New Roman"/>
            </a:endParaRPr>
          </a:p>
          <a:p>
            <a:pPr indent="-318134" lvl="0" marL="457200" rtl="0" algn="l">
              <a:lnSpc>
                <a:spcPct val="200000"/>
              </a:lnSpc>
              <a:spcBef>
                <a:spcPts val="0"/>
              </a:spcBef>
              <a:spcAft>
                <a:spcPts val="0"/>
              </a:spcAft>
              <a:buClr>
                <a:schemeClr val="dk1"/>
              </a:buClr>
              <a:buSzPct val="100000"/>
              <a:buFont typeface="Times New Roman"/>
              <a:buAutoNum type="arabicPeriod"/>
            </a:pPr>
            <a:r>
              <a:rPr lang="es" sz="1524">
                <a:solidFill>
                  <a:schemeClr val="dk1"/>
                </a:solidFill>
                <a:latin typeface="Times New Roman"/>
                <a:ea typeface="Times New Roman"/>
                <a:cs typeface="Times New Roman"/>
                <a:sym typeface="Times New Roman"/>
              </a:rPr>
              <a:t> ¿Qué opina sobre el sistema de acceso propuesto? </a:t>
            </a:r>
            <a:endParaRPr sz="1524">
              <a:solidFill>
                <a:schemeClr val="dk1"/>
              </a:solidFill>
              <a:latin typeface="Times New Roman"/>
              <a:ea typeface="Times New Roman"/>
              <a:cs typeface="Times New Roman"/>
              <a:sym typeface="Times New Roman"/>
            </a:endParaRPr>
          </a:p>
          <a:p>
            <a:pPr indent="-318134" lvl="0" marL="457200" rtl="0" algn="l">
              <a:lnSpc>
                <a:spcPct val="200000"/>
              </a:lnSpc>
              <a:spcBef>
                <a:spcPts val="0"/>
              </a:spcBef>
              <a:spcAft>
                <a:spcPts val="0"/>
              </a:spcAft>
              <a:buClr>
                <a:schemeClr val="dk1"/>
              </a:buClr>
              <a:buSzPct val="100000"/>
              <a:buFont typeface="Times New Roman"/>
              <a:buAutoNum type="arabicPeriod"/>
            </a:pPr>
            <a:r>
              <a:rPr lang="es" sz="1524">
                <a:solidFill>
                  <a:schemeClr val="dk1"/>
                </a:solidFill>
                <a:latin typeface="Times New Roman"/>
                <a:ea typeface="Times New Roman"/>
                <a:cs typeface="Times New Roman"/>
                <a:sym typeface="Times New Roman"/>
              </a:rPr>
              <a:t> ¿</a:t>
            </a:r>
            <a:r>
              <a:rPr lang="es" sz="1524">
                <a:solidFill>
                  <a:schemeClr val="dk1"/>
                </a:solidFill>
                <a:latin typeface="Times New Roman"/>
                <a:ea typeface="Times New Roman"/>
                <a:cs typeface="Times New Roman"/>
                <a:sym typeface="Times New Roman"/>
              </a:rPr>
              <a:t>Está</a:t>
            </a:r>
            <a:r>
              <a:rPr lang="es" sz="1524">
                <a:solidFill>
                  <a:schemeClr val="dk1"/>
                </a:solidFill>
                <a:latin typeface="Times New Roman"/>
                <a:ea typeface="Times New Roman"/>
                <a:cs typeface="Times New Roman"/>
                <a:sym typeface="Times New Roman"/>
              </a:rPr>
              <a:t> de acuerdo con que el  sistema propuesto incluya dentro de la base de datos del control de acceso a los maestros?</a:t>
            </a:r>
            <a:endParaRPr sz="1524">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524">
                <a:solidFill>
                  <a:schemeClr val="dk1"/>
                </a:solidFill>
                <a:latin typeface="Times New Roman"/>
                <a:ea typeface="Times New Roman"/>
                <a:cs typeface="Times New Roman"/>
                <a:sym typeface="Times New Roman"/>
              </a:rPr>
              <a:t>°</a:t>
            </a:r>
            <a:r>
              <a:rPr lang="es" sz="1524">
                <a:solidFill>
                  <a:schemeClr val="dk1"/>
                </a:solidFill>
                <a:latin typeface="Times New Roman"/>
                <a:ea typeface="Times New Roman"/>
                <a:cs typeface="Times New Roman"/>
                <a:sym typeface="Times New Roman"/>
              </a:rPr>
              <a:t>Sí</a:t>
            </a:r>
            <a:r>
              <a:rPr lang="es" sz="1524">
                <a:solidFill>
                  <a:schemeClr val="dk1"/>
                </a:solidFill>
                <a:latin typeface="Times New Roman"/>
                <a:ea typeface="Times New Roman"/>
                <a:cs typeface="Times New Roman"/>
                <a:sym typeface="Times New Roman"/>
              </a:rPr>
              <a:t> °No</a:t>
            </a:r>
            <a:endParaRPr sz="1524">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u="sng">
                <a:solidFill>
                  <a:schemeClr val="hlink"/>
                </a:solidFill>
                <a:latin typeface="Times New Roman"/>
                <a:ea typeface="Times New Roman"/>
                <a:cs typeface="Times New Roman"/>
                <a:sym typeface="Times New Roman"/>
                <a:hlinkClick r:id="rId3"/>
              </a:rPr>
              <a:t>https://docs.google.com/forms/d/e/1FAIpQLSdmlCgwco2qCkWHQUo85XhZM9nLcFliVnyL4Acuc3670fyj2A/viewform?usp=sf_link</a:t>
            </a:r>
            <a:r>
              <a:rPr lang="es"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p:txBody>
      </p:sp>
      <p:sp>
        <p:nvSpPr>
          <p:cNvPr id="409" name="Google Shape;409;p36"/>
          <p:cNvSpPr txBox="1"/>
          <p:nvPr>
            <p:ph idx="4294967295" type="title"/>
          </p:nvPr>
        </p:nvSpPr>
        <p:spPr>
          <a:xfrm>
            <a:off x="628650" y="-28155"/>
            <a:ext cx="6787800" cy="709200"/>
          </a:xfrm>
          <a:prstGeom prst="rect">
            <a:avLst/>
          </a:prstGeom>
        </p:spPr>
        <p:txBody>
          <a:bodyPr anchorCtr="0" anchor="ctr" bIns="34275" lIns="68575" spcFirstLastPara="1" rIns="68575" wrap="square" tIns="34275">
            <a:normAutofit/>
          </a:bodyPr>
          <a:lstStyle/>
          <a:p>
            <a:pPr indent="0" lvl="0" marL="0" rtl="0" algn="l">
              <a:spcBef>
                <a:spcPts val="800"/>
              </a:spcBef>
              <a:spcAft>
                <a:spcPts val="0"/>
              </a:spcAft>
              <a:buClr>
                <a:schemeClr val="dk1"/>
              </a:buClr>
              <a:buSzPts val="1100"/>
              <a:buFont typeface="Arial"/>
              <a:buNone/>
            </a:pPr>
            <a:r>
              <a:rPr lang="es" sz="2400">
                <a:latin typeface="Times New Roman"/>
                <a:ea typeface="Times New Roman"/>
                <a:cs typeface="Times New Roman"/>
                <a:sym typeface="Times New Roman"/>
              </a:rPr>
              <a:t>Docentes de la institución</a:t>
            </a:r>
            <a:endParaRPr sz="4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7"/>
          <p:cNvSpPr txBox="1"/>
          <p:nvPr>
            <p:ph idx="4294967295" type="body"/>
          </p:nvPr>
        </p:nvSpPr>
        <p:spPr>
          <a:xfrm>
            <a:off x="628650" y="370003"/>
            <a:ext cx="7886700" cy="4773600"/>
          </a:xfrm>
          <a:prstGeom prst="rect">
            <a:avLst/>
          </a:prstGeom>
          <a:ln>
            <a:noFill/>
          </a:ln>
        </p:spPr>
        <p:txBody>
          <a:bodyPr anchorCtr="0" anchor="t" bIns="34275" lIns="68575" spcFirstLastPara="1" rIns="68575" wrap="square" tIns="34275">
            <a:noAutofit/>
          </a:bodyPr>
          <a:lstStyle/>
          <a:p>
            <a:pPr indent="0" lvl="0" marL="0" rtl="0" algn="l">
              <a:lnSpc>
                <a:spcPct val="200000"/>
              </a:lnSpc>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1)¿Considera que su hijo(a) estará más seguro con la implementación de un control de acceso?</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2)¿Si la institución decide implementar este sistema, usted estaría dispuesto a dar un apoyo económico para esta iniciativa?</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º Sí º No</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3)¿Considera importante que si su hijo no asiste a la institución, usted obtenga una notificación sobre esta acción?</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4)¿En algún momento durante la trayectoria de su hijo(a) en el colegio, ha visto o escuchado que un estudiante evade clase o no asiste sin excusa?</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5)¿En qué sede se encuentra ubicado su hijo(a)?</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ºPreescolar ºPrimaria ºBachillerato</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u="sng">
                <a:solidFill>
                  <a:schemeClr val="hlink"/>
                </a:solidFill>
                <a:latin typeface="Times New Roman"/>
                <a:ea typeface="Times New Roman"/>
                <a:cs typeface="Times New Roman"/>
                <a:sym typeface="Times New Roman"/>
                <a:hlinkClick r:id="rId3"/>
              </a:rPr>
              <a:t>https://docs.google.com/forms/d/e/1FAIpQLScojhmLDHq-FIoHBAtZRQkoLF7CHVGDRsrwV856caG-NiBiEA/viewform</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sz="1200">
              <a:latin typeface="Times New Roman"/>
              <a:ea typeface="Times New Roman"/>
              <a:cs typeface="Times New Roman"/>
              <a:sym typeface="Times New Roman"/>
            </a:endParaRPr>
          </a:p>
        </p:txBody>
      </p:sp>
      <p:sp>
        <p:nvSpPr>
          <p:cNvPr id="415" name="Google Shape;415;p37"/>
          <p:cNvSpPr txBox="1"/>
          <p:nvPr>
            <p:ph idx="4294967295" type="title"/>
          </p:nvPr>
        </p:nvSpPr>
        <p:spPr>
          <a:xfrm>
            <a:off x="628650" y="130869"/>
            <a:ext cx="6787800" cy="709200"/>
          </a:xfrm>
          <a:prstGeom prst="rect">
            <a:avLst/>
          </a:prstGeom>
        </p:spPr>
        <p:txBody>
          <a:bodyPr anchorCtr="0" anchor="ctr" bIns="34275" lIns="68575" spcFirstLastPara="1" rIns="68575" wrap="square" tIns="34275">
            <a:normAutofit/>
          </a:bodyPr>
          <a:lstStyle/>
          <a:p>
            <a:pPr indent="0" lvl="0" marL="0" rtl="0" algn="l">
              <a:lnSpc>
                <a:spcPct val="200000"/>
              </a:lnSpc>
              <a:spcBef>
                <a:spcPts val="800"/>
              </a:spcBef>
              <a:spcAft>
                <a:spcPts val="0"/>
              </a:spcAft>
              <a:buClr>
                <a:schemeClr val="dk1"/>
              </a:buClr>
              <a:buSzPts val="1100"/>
              <a:buFont typeface="Arial"/>
              <a:buNone/>
            </a:pPr>
            <a:r>
              <a:rPr lang="es" sz="2300">
                <a:latin typeface="Times New Roman"/>
                <a:ea typeface="Times New Roman"/>
                <a:cs typeface="Times New Roman"/>
                <a:sym typeface="Times New Roman"/>
              </a:rPr>
              <a:t>Padres de familia</a:t>
            </a:r>
            <a:endParaRPr sz="4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38"/>
          <p:cNvSpPr txBox="1"/>
          <p:nvPr>
            <p:ph type="title"/>
          </p:nvPr>
        </p:nvSpPr>
        <p:spPr>
          <a:xfrm>
            <a:off x="611901" y="681050"/>
            <a:ext cx="3554100" cy="830100"/>
          </a:xfrm>
          <a:prstGeom prst="rect">
            <a:avLst/>
          </a:prstGeom>
        </p:spPr>
        <p:txBody>
          <a:bodyPr anchorCtr="0" anchor="ctr" bIns="34275" lIns="68575" spcFirstLastPara="1" rIns="68575" wrap="square" tIns="34275">
            <a:normAutofit fontScale="90000"/>
          </a:bodyPr>
          <a:lstStyle/>
          <a:p>
            <a:pPr indent="0" lvl="0" marL="0" rtl="0" algn="l">
              <a:spcBef>
                <a:spcPts val="0"/>
              </a:spcBef>
              <a:spcAft>
                <a:spcPts val="0"/>
              </a:spcAft>
              <a:buNone/>
            </a:pPr>
            <a:r>
              <a:rPr lang="es"/>
              <a:t>BPMN sistema actual </a:t>
            </a:r>
            <a:endParaRPr/>
          </a:p>
        </p:txBody>
      </p:sp>
      <p:sp>
        <p:nvSpPr>
          <p:cNvPr id="421" name="Google Shape;421;p38"/>
          <p:cNvSpPr txBox="1"/>
          <p:nvPr>
            <p:ph idx="1" type="body"/>
          </p:nvPr>
        </p:nvSpPr>
        <p:spPr>
          <a:xfrm>
            <a:off x="622550" y="1833000"/>
            <a:ext cx="3654600" cy="2365200"/>
          </a:xfrm>
          <a:prstGeom prst="rect">
            <a:avLst/>
          </a:prstGeom>
        </p:spPr>
        <p:txBody>
          <a:bodyPr anchorCtr="0" anchor="t" bIns="34275" lIns="68575" spcFirstLastPara="1" rIns="68575" wrap="square" tIns="34275">
            <a:normAutofit/>
          </a:bodyPr>
          <a:lstStyle/>
          <a:p>
            <a:pPr indent="0" lvl="0" marL="0" rtl="0" algn="l">
              <a:lnSpc>
                <a:spcPct val="200000"/>
              </a:lnSpc>
              <a:spcBef>
                <a:spcPts val="500"/>
              </a:spcBef>
              <a:spcAft>
                <a:spcPts val="0"/>
              </a:spcAft>
              <a:buNone/>
            </a:pPr>
            <a:r>
              <a:rPr lang="es" sz="1400">
                <a:solidFill>
                  <a:schemeClr val="dk1"/>
                </a:solidFill>
                <a:latin typeface="Times New Roman"/>
                <a:ea typeface="Times New Roman"/>
                <a:cs typeface="Times New Roman"/>
                <a:sym typeface="Times New Roman"/>
              </a:rPr>
              <a:t>Dentro del sistema </a:t>
            </a:r>
            <a:r>
              <a:rPr lang="es" sz="1400">
                <a:solidFill>
                  <a:schemeClr val="dk1"/>
                </a:solidFill>
                <a:latin typeface="Times New Roman"/>
                <a:ea typeface="Times New Roman"/>
                <a:cs typeface="Times New Roman"/>
                <a:sym typeface="Times New Roman"/>
              </a:rPr>
              <a:t>actual</a:t>
            </a:r>
            <a:r>
              <a:rPr lang="es" sz="1400">
                <a:solidFill>
                  <a:schemeClr val="dk1"/>
                </a:solidFill>
                <a:latin typeface="Times New Roman"/>
                <a:ea typeface="Times New Roman"/>
                <a:cs typeface="Times New Roman"/>
                <a:sym typeface="Times New Roman"/>
              </a:rPr>
              <a:t> del colegio, se encuentra un proceso para el acceso  a la institución, el cual conlleva una serie de pasos que se proceden a describir a continuación. </a:t>
            </a:r>
            <a:endParaRPr sz="1400">
              <a:solidFill>
                <a:schemeClr val="dk1"/>
              </a:solidFill>
              <a:latin typeface="Times New Roman"/>
              <a:ea typeface="Times New Roman"/>
              <a:cs typeface="Times New Roman"/>
              <a:sym typeface="Times New Roman"/>
            </a:endParaRPr>
          </a:p>
        </p:txBody>
      </p:sp>
      <p:sp>
        <p:nvSpPr>
          <p:cNvPr id="422" name="Google Shape;422;p38"/>
          <p:cNvSpPr/>
          <p:nvPr>
            <p:ph idx="2" type="pic"/>
          </p:nvPr>
        </p:nvSpPr>
        <p:spPr>
          <a:xfrm>
            <a:off x="4328827" y="1112756"/>
            <a:ext cx="4816200" cy="2578800"/>
          </a:xfrm>
          <a:prstGeom prst="rect">
            <a:avLst/>
          </a:prstGeom>
        </p:spPr>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pic>
        <p:nvPicPr>
          <p:cNvPr id="427" name="Google Shape;427;p39"/>
          <p:cNvPicPr preferRelativeResize="0"/>
          <p:nvPr/>
        </p:nvPicPr>
        <p:blipFill rotWithShape="1">
          <a:blip r:embed="rId3">
            <a:alphaModFix/>
          </a:blip>
          <a:srcRect b="4629" l="16639" r="27183" t="4063"/>
          <a:stretch/>
        </p:blipFill>
        <p:spPr>
          <a:xfrm>
            <a:off x="1316100" y="349175"/>
            <a:ext cx="6298425" cy="4418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0"/>
          <p:cNvSpPr/>
          <p:nvPr>
            <p:ph idx="2" type="pic"/>
          </p:nvPr>
        </p:nvSpPr>
        <p:spPr>
          <a:xfrm>
            <a:off x="4328827" y="1112756"/>
            <a:ext cx="4816200" cy="2578800"/>
          </a:xfrm>
          <a:prstGeom prst="rect">
            <a:avLst/>
          </a:prstGeom>
        </p:spPr>
      </p:sp>
      <p:sp>
        <p:nvSpPr>
          <p:cNvPr id="433" name="Google Shape;433;p40"/>
          <p:cNvSpPr txBox="1"/>
          <p:nvPr>
            <p:ph type="title"/>
          </p:nvPr>
        </p:nvSpPr>
        <p:spPr>
          <a:xfrm>
            <a:off x="639340" y="814350"/>
            <a:ext cx="3377400" cy="587100"/>
          </a:xfrm>
          <a:prstGeom prst="rect">
            <a:avLst/>
          </a:prstGeom>
        </p:spPr>
        <p:txBody>
          <a:bodyPr anchorCtr="0" anchor="ctr" bIns="34275" lIns="68575" spcFirstLastPara="1" rIns="68575" wrap="square" tIns="34275">
            <a:normAutofit fontScale="90000"/>
          </a:bodyPr>
          <a:lstStyle/>
          <a:p>
            <a:pPr indent="0" lvl="0" marL="0" rtl="0" algn="l">
              <a:spcBef>
                <a:spcPts val="0"/>
              </a:spcBef>
              <a:spcAft>
                <a:spcPts val="0"/>
              </a:spcAft>
              <a:buNone/>
            </a:pPr>
            <a:r>
              <a:rPr lang="es"/>
              <a:t>BPMN proyecto propuesto</a:t>
            </a:r>
            <a:endParaRPr/>
          </a:p>
        </p:txBody>
      </p:sp>
      <p:sp>
        <p:nvSpPr>
          <p:cNvPr id="434" name="Google Shape;434;p40"/>
          <p:cNvSpPr txBox="1"/>
          <p:nvPr>
            <p:ph idx="1" type="body"/>
          </p:nvPr>
        </p:nvSpPr>
        <p:spPr>
          <a:xfrm>
            <a:off x="622550" y="1799674"/>
            <a:ext cx="3411000" cy="2398500"/>
          </a:xfrm>
          <a:prstGeom prst="rect">
            <a:avLst/>
          </a:prstGeom>
        </p:spPr>
        <p:txBody>
          <a:bodyPr anchorCtr="0" anchor="t" bIns="34275" lIns="68575" spcFirstLastPara="1" rIns="68575" wrap="square" tIns="34275">
            <a:normAutofit lnSpcReduction="10000"/>
          </a:bodyPr>
          <a:lstStyle/>
          <a:p>
            <a:pPr indent="0" lvl="0" marL="0" rtl="0" algn="l">
              <a:lnSpc>
                <a:spcPct val="200000"/>
              </a:lnSpc>
              <a:spcBef>
                <a:spcPts val="500"/>
              </a:spcBef>
              <a:spcAft>
                <a:spcPts val="0"/>
              </a:spcAft>
              <a:buNone/>
            </a:pPr>
            <a:r>
              <a:rPr lang="es" sz="1400">
                <a:solidFill>
                  <a:schemeClr val="dk1"/>
                </a:solidFill>
                <a:latin typeface="Times New Roman"/>
                <a:ea typeface="Times New Roman"/>
                <a:cs typeface="Times New Roman"/>
                <a:sym typeface="Times New Roman"/>
              </a:rPr>
              <a:t>Para ayudar en el proceso de acceso a la institución, se presenta un sistema de apoyo para el ingreso y salida de la misma. El paso a paso presentado a continuación, se espera que sea el proceso presentado a partir de su implementación. </a:t>
            </a:r>
            <a:endParaRPr sz="140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3"/>
          <p:cNvSpPr txBox="1"/>
          <p:nvPr>
            <p:ph type="title"/>
          </p:nvPr>
        </p:nvSpPr>
        <p:spPr>
          <a:xfrm>
            <a:off x="628650" y="3262397"/>
            <a:ext cx="7886700" cy="5871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t/>
            </a:r>
            <a:endParaRPr/>
          </a:p>
        </p:txBody>
      </p:sp>
      <p:sp>
        <p:nvSpPr>
          <p:cNvPr id="329" name="Google Shape;329;p23"/>
          <p:cNvSpPr txBox="1"/>
          <p:nvPr>
            <p:ph idx="1" type="body"/>
          </p:nvPr>
        </p:nvSpPr>
        <p:spPr>
          <a:xfrm>
            <a:off x="2041388" y="4154974"/>
            <a:ext cx="5524500" cy="821700"/>
          </a:xfrm>
          <a:prstGeom prst="rect">
            <a:avLst/>
          </a:prstGeom>
        </p:spPr>
        <p:txBody>
          <a:bodyPr anchorCtr="0" anchor="t" bIns="34275" lIns="68575" spcFirstLastPara="1" rIns="68575" wrap="square" tIns="34275">
            <a:noAutofit/>
          </a:bodyPr>
          <a:lstStyle/>
          <a:p>
            <a:pPr indent="0" lvl="0" marL="0" rtl="0" algn="ctr">
              <a:spcBef>
                <a:spcPts val="800"/>
              </a:spcBef>
              <a:spcAft>
                <a:spcPts val="0"/>
              </a:spcAft>
              <a:buNone/>
            </a:pPr>
            <a:r>
              <a:rPr i="1" lang="es" sz="3000">
                <a:latin typeface="Times New Roman"/>
                <a:ea typeface="Times New Roman"/>
                <a:cs typeface="Times New Roman"/>
                <a:sym typeface="Times New Roman"/>
              </a:rPr>
              <a:t>Access Pask</a:t>
            </a:r>
            <a:r>
              <a:rPr lang="es" sz="1700">
                <a:latin typeface="Times New Roman"/>
                <a:ea typeface="Times New Roman"/>
                <a:cs typeface="Times New Roman"/>
                <a:sym typeface="Times New Roman"/>
              </a:rPr>
              <a:t> </a:t>
            </a:r>
            <a:endParaRPr sz="1700">
              <a:latin typeface="Times New Roman"/>
              <a:ea typeface="Times New Roman"/>
              <a:cs typeface="Times New Roman"/>
              <a:sym typeface="Times New Roman"/>
            </a:endParaRPr>
          </a:p>
          <a:p>
            <a:pPr indent="0" lvl="0" marL="0" rtl="0" algn="ctr">
              <a:spcBef>
                <a:spcPts val="800"/>
              </a:spcBef>
              <a:spcAft>
                <a:spcPts val="0"/>
              </a:spcAft>
              <a:buNone/>
            </a:pPr>
            <a:r>
              <a:rPr lang="es" sz="1300">
                <a:latin typeface="Times New Roman"/>
                <a:ea typeface="Times New Roman"/>
                <a:cs typeface="Times New Roman"/>
                <a:sym typeface="Times New Roman"/>
              </a:rPr>
              <a:t>Proyecto Sistemas de Información </a:t>
            </a:r>
            <a:endParaRPr sz="1300">
              <a:latin typeface="Times New Roman"/>
              <a:ea typeface="Times New Roman"/>
              <a:cs typeface="Times New Roman"/>
              <a:sym typeface="Times New Roman"/>
            </a:endParaRPr>
          </a:p>
        </p:txBody>
      </p:sp>
      <p:pic>
        <p:nvPicPr>
          <p:cNvPr id="330" name="Google Shape;330;p23"/>
          <p:cNvPicPr preferRelativeResize="0"/>
          <p:nvPr>
            <p:ph idx="2" type="pic"/>
          </p:nvPr>
        </p:nvPicPr>
        <p:blipFill rotWithShape="1">
          <a:blip r:embed="rId3">
            <a:alphaModFix/>
          </a:blip>
          <a:srcRect b="23143" l="0" r="0" t="23148"/>
          <a:stretch/>
        </p:blipFill>
        <p:spPr>
          <a:xfrm>
            <a:off x="1809750" y="726900"/>
            <a:ext cx="6209975" cy="283715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pic>
        <p:nvPicPr>
          <p:cNvPr id="439" name="Google Shape;439;p41"/>
          <p:cNvPicPr preferRelativeResize="0"/>
          <p:nvPr/>
        </p:nvPicPr>
        <p:blipFill>
          <a:blip r:embed="rId3">
            <a:alphaModFix/>
          </a:blip>
          <a:stretch>
            <a:fillRect/>
          </a:stretch>
        </p:blipFill>
        <p:spPr>
          <a:xfrm>
            <a:off x="152400" y="152400"/>
            <a:ext cx="6974403" cy="48387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42"/>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s" sz="2500">
                <a:latin typeface="Times New Roman"/>
                <a:ea typeface="Times New Roman"/>
                <a:cs typeface="Times New Roman"/>
                <a:sym typeface="Times New Roman"/>
              </a:rPr>
              <a:t>Requisitos de software </a:t>
            </a:r>
            <a:endParaRPr/>
          </a:p>
        </p:txBody>
      </p:sp>
      <p:sp>
        <p:nvSpPr>
          <p:cNvPr id="445" name="Google Shape;445;p42"/>
          <p:cNvSpPr txBox="1"/>
          <p:nvPr>
            <p:ph idx="1" type="body"/>
          </p:nvPr>
        </p:nvSpPr>
        <p:spPr>
          <a:xfrm>
            <a:off x="628650" y="1802469"/>
            <a:ext cx="7886700" cy="32634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sz="1400">
                <a:latin typeface="Times New Roman"/>
                <a:ea typeface="Times New Roman"/>
                <a:cs typeface="Times New Roman"/>
                <a:sym typeface="Times New Roman"/>
              </a:rPr>
              <a:t>Se determinan para expresar que va a realizar el software, las restricciones o tareas que </a:t>
            </a:r>
            <a:r>
              <a:rPr lang="es" sz="1400">
                <a:latin typeface="Times New Roman"/>
                <a:ea typeface="Times New Roman"/>
                <a:cs typeface="Times New Roman"/>
                <a:sym typeface="Times New Roman"/>
              </a:rPr>
              <a:t>tendrá, la interacción que desarrolla con el ambiente y los servicios que va a brindar. </a:t>
            </a:r>
            <a:r>
              <a:rPr lang="es" sz="1400">
                <a:latin typeface="Times New Roman"/>
                <a:ea typeface="Times New Roman"/>
                <a:cs typeface="Times New Roman"/>
                <a:sym typeface="Times New Roman"/>
              </a:rPr>
              <a:t> Su </a:t>
            </a:r>
            <a:r>
              <a:rPr lang="es" sz="1400">
                <a:latin typeface="Times New Roman"/>
                <a:ea typeface="Times New Roman"/>
                <a:cs typeface="Times New Roman"/>
                <a:sym typeface="Times New Roman"/>
              </a:rPr>
              <a:t>explicación</a:t>
            </a:r>
            <a:r>
              <a:rPr lang="es" sz="1400">
                <a:latin typeface="Times New Roman"/>
                <a:ea typeface="Times New Roman"/>
                <a:cs typeface="Times New Roman"/>
                <a:sym typeface="Times New Roman"/>
              </a:rPr>
              <a:t> se </a:t>
            </a:r>
            <a:r>
              <a:rPr lang="es" sz="1400">
                <a:latin typeface="Times New Roman"/>
                <a:ea typeface="Times New Roman"/>
                <a:cs typeface="Times New Roman"/>
                <a:sym typeface="Times New Roman"/>
              </a:rPr>
              <a:t>dará</a:t>
            </a:r>
            <a:r>
              <a:rPr lang="es" sz="1400">
                <a:latin typeface="Times New Roman"/>
                <a:ea typeface="Times New Roman"/>
                <a:cs typeface="Times New Roman"/>
                <a:sym typeface="Times New Roman"/>
              </a:rPr>
              <a:t> de manera </a:t>
            </a:r>
            <a:r>
              <a:rPr lang="es" sz="1400">
                <a:latin typeface="Times New Roman"/>
                <a:ea typeface="Times New Roman"/>
                <a:cs typeface="Times New Roman"/>
                <a:sym typeface="Times New Roman"/>
              </a:rPr>
              <a:t>explícita</a:t>
            </a:r>
            <a:r>
              <a:rPr lang="es" sz="1400">
                <a:latin typeface="Times New Roman"/>
                <a:ea typeface="Times New Roman"/>
                <a:cs typeface="Times New Roman"/>
                <a:sym typeface="Times New Roman"/>
              </a:rPr>
              <a:t>, así será claro lo que se va a trabajar. (ADSI SENA, 2012)</a:t>
            </a:r>
            <a:endParaRPr sz="2100">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43"/>
          <p:cNvSpPr txBox="1"/>
          <p:nvPr>
            <p:ph idx="4294967295" type="title"/>
          </p:nvPr>
        </p:nvSpPr>
        <p:spPr>
          <a:xfrm>
            <a:off x="311700" y="1083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Requisitos de software-Requerimientos funcionales </a:t>
            </a:r>
            <a:endParaRPr b="0" sz="2400">
              <a:latin typeface="Times New Roman"/>
              <a:ea typeface="Times New Roman"/>
              <a:cs typeface="Times New Roman"/>
              <a:sym typeface="Times New Roman"/>
            </a:endParaRPr>
          </a:p>
        </p:txBody>
      </p:sp>
      <p:graphicFrame>
        <p:nvGraphicFramePr>
          <p:cNvPr id="451" name="Google Shape;451;p43"/>
          <p:cNvGraphicFramePr/>
          <p:nvPr/>
        </p:nvGraphicFramePr>
        <p:xfrm>
          <a:off x="952500" y="681050"/>
          <a:ext cx="3000000" cy="3000000"/>
        </p:xfrm>
        <a:graphic>
          <a:graphicData uri="http://schemas.openxmlformats.org/drawingml/2006/table">
            <a:tbl>
              <a:tblPr>
                <a:noFill/>
                <a:tableStyleId>{FEFE905F-5EC9-4B02-9C54-0DDAE687EF20}</a:tableStyleId>
              </a:tblPr>
              <a:tblGrid>
                <a:gridCol w="1675425"/>
                <a:gridCol w="5563575"/>
              </a:tblGrid>
              <a:tr h="931025">
                <a:tc>
                  <a:txBody>
                    <a:bodyPr/>
                    <a:lstStyle/>
                    <a:p>
                      <a:pPr indent="0" lvl="0" marL="0" rtl="0" algn="just">
                        <a:spcBef>
                          <a:spcPts val="0"/>
                        </a:spcBef>
                        <a:spcAft>
                          <a:spcPts val="0"/>
                        </a:spcAft>
                        <a:buClr>
                          <a:schemeClr val="dk1"/>
                        </a:buClr>
                        <a:buSzPts val="1100"/>
                        <a:buFont typeface="Arial"/>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RF01</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Clr>
                          <a:schemeClr val="dk1"/>
                        </a:buClr>
                        <a:buSzPts val="1100"/>
                        <a:buFont typeface="Arial"/>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Loguear administrador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a:t>
                      </a:r>
                      <a:r>
                        <a:rPr b="1" lang="es">
                          <a:latin typeface="Times New Roman"/>
                          <a:ea typeface="Times New Roman"/>
                          <a:cs typeface="Times New Roman"/>
                          <a:sym typeface="Times New Roman"/>
                        </a:rPr>
                        <a:t>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sz="1200">
                          <a:solidFill>
                            <a:schemeClr val="dk1"/>
                          </a:solidFill>
                          <a:latin typeface="Times New Roman"/>
                          <a:ea typeface="Times New Roman"/>
                          <a:cs typeface="Times New Roman"/>
                          <a:sym typeface="Times New Roman"/>
                        </a:rPr>
                        <a:t>El administrador creará un usuario dentro del sistema.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asignará el rol con más poder para el control del mismo, el cual se le permitirá modificar lo que desea adaptándolo a las necesidades de la institución.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01</a:t>
                      </a:r>
                      <a:endParaRPr sz="1000">
                        <a:solidFill>
                          <a:schemeClr val="dk1"/>
                        </a:solidFill>
                        <a:latin typeface="Times New Roman"/>
                        <a:ea typeface="Times New Roman"/>
                        <a:cs typeface="Times New Roman"/>
                        <a:sym typeface="Times New Roman"/>
                      </a:endParaRPr>
                    </a:p>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02</a:t>
                      </a:r>
                      <a:endParaRPr sz="1000">
                        <a:solidFill>
                          <a:schemeClr val="dk1"/>
                        </a:solidFill>
                        <a:latin typeface="Times New Roman"/>
                        <a:ea typeface="Times New Roman"/>
                        <a:cs typeface="Times New Roman"/>
                        <a:sym typeface="Times New Roman"/>
                      </a:endParaRPr>
                    </a:p>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03</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08</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09</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010</a:t>
                      </a:r>
                      <a:endParaRPr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44"/>
          <p:cNvSpPr txBox="1"/>
          <p:nvPr>
            <p:ph idx="4294967295" type="title"/>
          </p:nvPr>
        </p:nvSpPr>
        <p:spPr>
          <a:xfrm>
            <a:off x="311700" y="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Requisitos de software-</a:t>
            </a: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57" name="Google Shape;457;p44"/>
          <p:cNvGraphicFramePr/>
          <p:nvPr/>
        </p:nvGraphicFramePr>
        <p:xfrm>
          <a:off x="784825" y="572700"/>
          <a:ext cx="3000000" cy="3000000"/>
        </p:xfrm>
        <a:graphic>
          <a:graphicData uri="http://schemas.openxmlformats.org/drawingml/2006/table">
            <a:tbl>
              <a:tblPr>
                <a:noFill/>
                <a:tableStyleId>{FEFE905F-5EC9-4B02-9C54-0DDAE687EF20}</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RF02</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Subir información de la comunidad educativa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sz="1200">
                          <a:solidFill>
                            <a:schemeClr val="dk1"/>
                          </a:solidFill>
                          <a:latin typeface="Times New Roman"/>
                          <a:ea typeface="Times New Roman"/>
                          <a:cs typeface="Times New Roman"/>
                          <a:sym typeface="Times New Roman"/>
                        </a:rPr>
                        <a:t>El administrador del sistema, cargará la información de la comunidad educativa dentro del software.</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virgen recibirá información de la comunidad educativa, por parte del administrador del sistema.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RNF01</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RNF03</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RNF04</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08</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RNF010</a:t>
                      </a:r>
                      <a:endParaRPr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5"/>
          <p:cNvSpPr txBox="1"/>
          <p:nvPr>
            <p:ph idx="4294967295" type="title"/>
          </p:nvPr>
        </p:nvSpPr>
        <p:spPr>
          <a:xfrm>
            <a:off x="311700" y="1083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Requisitos de software-</a:t>
            </a: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63" name="Google Shape;463;p45"/>
          <p:cNvGraphicFramePr/>
          <p:nvPr/>
        </p:nvGraphicFramePr>
        <p:xfrm>
          <a:off x="952500" y="763875"/>
          <a:ext cx="3000000" cy="3000000"/>
        </p:xfrm>
        <a:graphic>
          <a:graphicData uri="http://schemas.openxmlformats.org/drawingml/2006/table">
            <a:tbl>
              <a:tblPr>
                <a:noFill/>
                <a:tableStyleId>{FEFE905F-5EC9-4B02-9C54-0DDAE687EF20}</a:tableStyleId>
              </a:tblPr>
              <a:tblGrid>
                <a:gridCol w="1675425"/>
                <a:gridCol w="5563575"/>
              </a:tblGrid>
              <a:tr h="64220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RF03</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Loguear</a:t>
                      </a:r>
                      <a:r>
                        <a:rPr lang="es" sz="1200">
                          <a:latin typeface="Times New Roman"/>
                          <a:ea typeface="Times New Roman"/>
                          <a:cs typeface="Times New Roman"/>
                          <a:sym typeface="Times New Roman"/>
                        </a:rPr>
                        <a:t> usuario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Crear usuarios para la comunidad educativa.  </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Se podrá cerrar la cuenta, para cuidar la información.</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42625">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registrará los datos básicos del usuario, los cuales se tomarán de la información brindada por la institución.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01</a:t>
                      </a:r>
                      <a:endParaRPr sz="1000">
                        <a:solidFill>
                          <a:schemeClr val="dk1"/>
                        </a:solidFill>
                        <a:latin typeface="Times New Roman"/>
                        <a:ea typeface="Times New Roman"/>
                        <a:cs typeface="Times New Roman"/>
                        <a:sym typeface="Times New Roman"/>
                      </a:endParaRPr>
                    </a:p>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02</a:t>
                      </a:r>
                      <a:endParaRPr sz="1000">
                        <a:solidFill>
                          <a:schemeClr val="dk1"/>
                        </a:solidFill>
                        <a:latin typeface="Times New Roman"/>
                        <a:ea typeface="Times New Roman"/>
                        <a:cs typeface="Times New Roman"/>
                        <a:sym typeface="Times New Roman"/>
                      </a:endParaRPr>
                    </a:p>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03</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08</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09</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010</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6"/>
          <p:cNvSpPr txBox="1"/>
          <p:nvPr>
            <p:ph idx="4294967295" type="title"/>
          </p:nvPr>
        </p:nvSpPr>
        <p:spPr>
          <a:xfrm>
            <a:off x="311700" y="2117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Requisitos de software-</a:t>
            </a: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69" name="Google Shape;469;p46"/>
          <p:cNvGraphicFramePr/>
          <p:nvPr/>
        </p:nvGraphicFramePr>
        <p:xfrm>
          <a:off x="952500" y="830500"/>
          <a:ext cx="3000000" cy="3000000"/>
        </p:xfrm>
        <a:graphic>
          <a:graphicData uri="http://schemas.openxmlformats.org/drawingml/2006/table">
            <a:tbl>
              <a:tblPr>
                <a:noFill/>
                <a:tableStyleId>{FEFE905F-5EC9-4B02-9C54-0DDAE687EF20}</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RF04</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Almacenar Información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sz="1200">
                          <a:solidFill>
                            <a:schemeClr val="dk1"/>
                          </a:solidFill>
                          <a:latin typeface="Times New Roman"/>
                          <a:ea typeface="Times New Roman"/>
                          <a:cs typeface="Times New Roman"/>
                          <a:sym typeface="Times New Roman"/>
                        </a:rPr>
                        <a:t>Guardar la hora de entrada y salida exacta de la comunidad educativa.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Con ayuda de un lector de tarjeta el sistema subirá la información de la hora de ingreso y salida a una base de datos predeterminada al sistema.</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01</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03</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04</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05</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09</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010</a:t>
                      </a:r>
                      <a:endParaRPr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47"/>
          <p:cNvSpPr txBox="1"/>
          <p:nvPr>
            <p:ph idx="4294967295" type="title"/>
          </p:nvPr>
        </p:nvSpPr>
        <p:spPr>
          <a:xfrm>
            <a:off x="311700" y="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Requisitos de software-</a:t>
            </a: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75" name="Google Shape;475;p47"/>
          <p:cNvGraphicFramePr/>
          <p:nvPr/>
        </p:nvGraphicFramePr>
        <p:xfrm>
          <a:off x="952500" y="523000"/>
          <a:ext cx="3000000" cy="3000000"/>
        </p:xfrm>
        <a:graphic>
          <a:graphicData uri="http://schemas.openxmlformats.org/drawingml/2006/table">
            <a:tbl>
              <a:tblPr>
                <a:noFill/>
                <a:tableStyleId>{FEFE905F-5EC9-4B02-9C54-0DDAE687EF20}</a:tableStyleId>
              </a:tblPr>
              <a:tblGrid>
                <a:gridCol w="1675425"/>
                <a:gridCol w="5563575"/>
              </a:tblGrid>
              <a:tr h="5977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RF05</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I</a:t>
                      </a:r>
                      <a:r>
                        <a:rPr lang="es" sz="1200">
                          <a:latin typeface="Times New Roman"/>
                          <a:ea typeface="Times New Roman"/>
                          <a:cs typeface="Times New Roman"/>
                          <a:sym typeface="Times New Roman"/>
                        </a:rPr>
                        <a:t>nformación</a:t>
                      </a:r>
                      <a:r>
                        <a:rPr lang="es" sz="1200">
                          <a:latin typeface="Times New Roman"/>
                          <a:ea typeface="Times New Roman"/>
                          <a:cs typeface="Times New Roman"/>
                          <a:sym typeface="Times New Roman"/>
                        </a:rPr>
                        <a:t> de excusa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Posibilidad de subir información para la justificación de fallas y dos al sistema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Cada usuario </a:t>
                      </a:r>
                      <a:r>
                        <a:rPr lang="es" sz="1200">
                          <a:latin typeface="Times New Roman"/>
                          <a:ea typeface="Times New Roman"/>
                          <a:cs typeface="Times New Roman"/>
                          <a:sym typeface="Times New Roman"/>
                        </a:rPr>
                        <a:t>podrá</a:t>
                      </a:r>
                      <a:r>
                        <a:rPr lang="es" sz="1200">
                          <a:latin typeface="Times New Roman"/>
                          <a:ea typeface="Times New Roman"/>
                          <a:cs typeface="Times New Roman"/>
                          <a:sym typeface="Times New Roman"/>
                        </a:rPr>
                        <a:t> subir tanto como excusas </a:t>
                      </a:r>
                      <a:r>
                        <a:rPr lang="es" sz="1200">
                          <a:latin typeface="Times New Roman"/>
                          <a:ea typeface="Times New Roman"/>
                          <a:cs typeface="Times New Roman"/>
                          <a:sym typeface="Times New Roman"/>
                        </a:rPr>
                        <a:t>médicas</a:t>
                      </a:r>
                      <a:r>
                        <a:rPr lang="es" sz="1200">
                          <a:latin typeface="Times New Roman"/>
                          <a:ea typeface="Times New Roman"/>
                          <a:cs typeface="Times New Roman"/>
                          <a:sym typeface="Times New Roman"/>
                        </a:rPr>
                        <a:t> como dades para la </a:t>
                      </a:r>
                      <a:r>
                        <a:rPr lang="es" sz="1200">
                          <a:latin typeface="Times New Roman"/>
                          <a:ea typeface="Times New Roman"/>
                          <a:cs typeface="Times New Roman"/>
                          <a:sym typeface="Times New Roman"/>
                        </a:rPr>
                        <a:t>justificación</a:t>
                      </a:r>
                      <a:r>
                        <a:rPr lang="es" sz="1200">
                          <a:latin typeface="Times New Roman"/>
                          <a:ea typeface="Times New Roman"/>
                          <a:cs typeface="Times New Roman"/>
                          <a:sym typeface="Times New Roman"/>
                        </a:rPr>
                        <a:t> del dia que se </a:t>
                      </a:r>
                      <a:r>
                        <a:rPr lang="es" sz="1200">
                          <a:latin typeface="Times New Roman"/>
                          <a:ea typeface="Times New Roman"/>
                          <a:cs typeface="Times New Roman"/>
                          <a:sym typeface="Times New Roman"/>
                        </a:rPr>
                        <a:t>presentó</a:t>
                      </a:r>
                      <a:r>
                        <a:rPr lang="es" sz="1200">
                          <a:latin typeface="Times New Roman"/>
                          <a:ea typeface="Times New Roman"/>
                          <a:cs typeface="Times New Roman"/>
                          <a:sym typeface="Times New Roman"/>
                        </a:rPr>
                        <a:t> la </a:t>
                      </a:r>
                      <a:r>
                        <a:rPr lang="es" sz="1200">
                          <a:latin typeface="Times New Roman"/>
                          <a:ea typeface="Times New Roman"/>
                          <a:cs typeface="Times New Roman"/>
                          <a:sym typeface="Times New Roman"/>
                        </a:rPr>
                        <a:t>inasistencia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RFN01</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RNF02</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RNF03</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RNF04</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RNF05</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07</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08</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010</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48"/>
          <p:cNvSpPr txBox="1"/>
          <p:nvPr>
            <p:ph type="title"/>
          </p:nvPr>
        </p:nvSpPr>
        <p:spPr>
          <a:xfrm>
            <a:off x="628650" y="429369"/>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s" sz="2500">
                <a:latin typeface="Times New Roman"/>
                <a:ea typeface="Times New Roman"/>
                <a:cs typeface="Times New Roman"/>
                <a:sym typeface="Times New Roman"/>
              </a:rPr>
              <a:t>Requerimientos no Funcionales </a:t>
            </a:r>
            <a:endParaRPr sz="2500">
              <a:latin typeface="Times New Roman"/>
              <a:ea typeface="Times New Roman"/>
              <a:cs typeface="Times New Roman"/>
              <a:sym typeface="Times New Roman"/>
            </a:endParaRPr>
          </a:p>
        </p:txBody>
      </p:sp>
      <p:sp>
        <p:nvSpPr>
          <p:cNvPr id="481" name="Google Shape;481;p48"/>
          <p:cNvSpPr txBox="1"/>
          <p:nvPr>
            <p:ph idx="1" type="body"/>
          </p:nvPr>
        </p:nvSpPr>
        <p:spPr>
          <a:xfrm>
            <a:off x="628650" y="1702494"/>
            <a:ext cx="7886700" cy="32634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Los requerimientos no funcionales definen como debe ser el sistema a desarrollar, traza </a:t>
            </a:r>
            <a:r>
              <a:rPr lang="es">
                <a:latin typeface="Times New Roman"/>
                <a:ea typeface="Times New Roman"/>
                <a:cs typeface="Times New Roman"/>
                <a:sym typeface="Times New Roman"/>
              </a:rPr>
              <a:t>límites y está relacionado con la calidad que va a presentar el software, </a:t>
            </a:r>
            <a:r>
              <a:rPr lang="es">
                <a:solidFill>
                  <a:srgbClr val="292929"/>
                </a:solidFill>
                <a:highlight>
                  <a:srgbClr val="FFFFFF"/>
                </a:highlight>
                <a:latin typeface="Times New Roman"/>
                <a:ea typeface="Times New Roman"/>
                <a:cs typeface="Times New Roman"/>
                <a:sym typeface="Times New Roman"/>
              </a:rPr>
              <a:t>suministradas por el sistema (características de usuario), sino a las propiedades del sistema: rendimiento, seguridad, disponibilidad. (ADSI Sena, 2012)</a:t>
            </a:r>
            <a:endParaRPr>
              <a:latin typeface="Times New Roman"/>
              <a:ea typeface="Times New Roman"/>
              <a:cs typeface="Times New Roman"/>
              <a:sym typeface="Times New Roman"/>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sz="1600">
              <a:solidFill>
                <a:srgbClr val="292929"/>
              </a:solidFill>
              <a:highlight>
                <a:srgbClr val="FFFFFF"/>
              </a:highlight>
              <a:latin typeface="Georgia"/>
              <a:ea typeface="Georgia"/>
              <a:cs typeface="Georgia"/>
              <a:sym typeface="Georgia"/>
            </a:endParaRPr>
          </a:p>
          <a:p>
            <a:pPr indent="0" lvl="0" marL="0" rtl="0" algn="l">
              <a:spcBef>
                <a:spcPts val="800"/>
              </a:spcBef>
              <a:spcAft>
                <a:spcPts val="0"/>
              </a:spcAft>
              <a:buNone/>
            </a:pPr>
            <a:r>
              <a:t/>
            </a:r>
            <a:endParaRPr sz="1600">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9"/>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487" name="Google Shape;487;p49"/>
          <p:cNvGraphicFramePr/>
          <p:nvPr/>
        </p:nvGraphicFramePr>
        <p:xfrm>
          <a:off x="952500" y="1208225"/>
          <a:ext cx="3000000" cy="3000000"/>
        </p:xfrm>
        <a:graphic>
          <a:graphicData uri="http://schemas.openxmlformats.org/drawingml/2006/table">
            <a:tbl>
              <a:tblPr>
                <a:noFill/>
                <a:tableStyleId>{FEFE905F-5EC9-4B02-9C54-0DDAE687EF20}</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RNF 01</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2300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Interfaz del sistema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a:latin typeface="Times New Roman"/>
                          <a:ea typeface="Times New Roman"/>
                          <a:cs typeface="Times New Roman"/>
                          <a:sym typeface="Times New Roman"/>
                        </a:rPr>
                        <a:t>El sistema </a:t>
                      </a:r>
                      <a:r>
                        <a:rPr lang="es">
                          <a:latin typeface="Times New Roman"/>
                          <a:ea typeface="Times New Roman"/>
                          <a:cs typeface="Times New Roman"/>
                          <a:sym typeface="Times New Roman"/>
                        </a:rPr>
                        <a:t>será</a:t>
                      </a:r>
                      <a:r>
                        <a:rPr lang="es">
                          <a:latin typeface="Times New Roman"/>
                          <a:ea typeface="Times New Roman"/>
                          <a:cs typeface="Times New Roman"/>
                          <a:sym typeface="Times New Roman"/>
                        </a:rPr>
                        <a:t> simple para el uso del usuario</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El sistema </a:t>
                      </a:r>
                      <a:r>
                        <a:rPr lang="es">
                          <a:latin typeface="Times New Roman"/>
                          <a:ea typeface="Times New Roman"/>
                          <a:cs typeface="Times New Roman"/>
                          <a:sym typeface="Times New Roman"/>
                        </a:rPr>
                        <a:t>será</a:t>
                      </a:r>
                      <a:r>
                        <a:rPr lang="es">
                          <a:latin typeface="Times New Roman"/>
                          <a:ea typeface="Times New Roman"/>
                          <a:cs typeface="Times New Roman"/>
                          <a:sym typeface="Times New Roman"/>
                        </a:rPr>
                        <a:t> diseñado para ser intuitivo, de esta manera el usuario </a:t>
                      </a:r>
                      <a:r>
                        <a:rPr lang="es">
                          <a:latin typeface="Times New Roman"/>
                          <a:ea typeface="Times New Roman"/>
                          <a:cs typeface="Times New Roman"/>
                          <a:sym typeface="Times New Roman"/>
                        </a:rPr>
                        <a:t>estará</a:t>
                      </a:r>
                      <a:r>
                        <a:rPr lang="es">
                          <a:latin typeface="Times New Roman"/>
                          <a:ea typeface="Times New Roman"/>
                          <a:cs typeface="Times New Roman"/>
                          <a:sym typeface="Times New Roman"/>
                        </a:rPr>
                        <a:t> </a:t>
                      </a:r>
                      <a:r>
                        <a:rPr lang="es">
                          <a:latin typeface="Times New Roman"/>
                          <a:ea typeface="Times New Roman"/>
                          <a:cs typeface="Times New Roman"/>
                          <a:sym typeface="Times New Roman"/>
                        </a:rPr>
                        <a:t>cómodo</a:t>
                      </a:r>
                      <a:r>
                        <a:rPr lang="es">
                          <a:latin typeface="Times New Roman"/>
                          <a:ea typeface="Times New Roman"/>
                          <a:cs typeface="Times New Roman"/>
                          <a:sym typeface="Times New Roman"/>
                        </a:rPr>
                        <a:t> al ingreso y su utilización.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Alto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0"/>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493" name="Google Shape;493;p50"/>
          <p:cNvGraphicFramePr/>
          <p:nvPr/>
        </p:nvGraphicFramePr>
        <p:xfrm>
          <a:off x="952500" y="1208225"/>
          <a:ext cx="3000000" cy="3000000"/>
        </p:xfrm>
        <a:graphic>
          <a:graphicData uri="http://schemas.openxmlformats.org/drawingml/2006/table">
            <a:tbl>
              <a:tblPr>
                <a:noFill/>
                <a:tableStyleId>{FEFE905F-5EC9-4B02-9C54-0DDAE687EF20}</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a:solidFill>
                            <a:schemeClr val="dk1"/>
                          </a:solidFill>
                          <a:latin typeface="Times New Roman"/>
                          <a:ea typeface="Times New Roman"/>
                          <a:cs typeface="Times New Roman"/>
                          <a:sym typeface="Times New Roman"/>
                        </a:rPr>
                        <a:t>RNF 02</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1190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Rendimiento del sistema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El tiempo de respuesta del sistema para la verificación de la información en el momento de ingreso o salida de la institución. </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solidFill>
                            <a:schemeClr val="dk1"/>
                          </a:solidFill>
                          <a:latin typeface="Times New Roman"/>
                          <a:ea typeface="Times New Roman"/>
                          <a:cs typeface="Times New Roman"/>
                          <a:sym typeface="Times New Roman"/>
                        </a:rPr>
                        <a:t>El tiempo de respuesta para la búsqueda de información dentro del sistema. </a:t>
                      </a:r>
                      <a:r>
                        <a:rPr lang="es" sz="1200">
                          <a:latin typeface="Times New Roman"/>
                          <a:ea typeface="Times New Roman"/>
                          <a:cs typeface="Times New Roman"/>
                          <a:sym typeface="Times New Roman"/>
                        </a:rPr>
                        <a:t>. </a:t>
                      </a:r>
                      <a:r>
                        <a:rPr lang="es"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873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contará con un tiempo muy limitado para procesar la orden dada y dar la respuesta esperada por el usuario. </a:t>
                      </a:r>
                      <a:endParaRPr sz="1600"/>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4"/>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Planteamiento problema</a:t>
            </a:r>
            <a:endParaRPr b="1">
              <a:latin typeface="Times New Roman"/>
              <a:ea typeface="Times New Roman"/>
              <a:cs typeface="Times New Roman"/>
              <a:sym typeface="Times New Roman"/>
            </a:endParaRPr>
          </a:p>
        </p:txBody>
      </p:sp>
      <p:sp>
        <p:nvSpPr>
          <p:cNvPr id="336" name="Google Shape;336;p24"/>
          <p:cNvSpPr txBox="1"/>
          <p:nvPr>
            <p:ph idx="1" type="body"/>
          </p:nvPr>
        </p:nvSpPr>
        <p:spPr>
          <a:xfrm>
            <a:off x="628650" y="1369226"/>
            <a:ext cx="7886700" cy="3718800"/>
          </a:xfrm>
          <a:prstGeom prst="rect">
            <a:avLst/>
          </a:prstGeom>
        </p:spPr>
        <p:txBody>
          <a:bodyPr anchorCtr="0" anchor="t" bIns="34275" lIns="68575" spcFirstLastPara="1" rIns="68575" wrap="square" tIns="34275">
            <a:normAutofit lnSpcReduction="10000"/>
          </a:bodyPr>
          <a:lstStyle/>
          <a:p>
            <a:pPr indent="0" lvl="0" marL="0" rtl="0" algn="l">
              <a:lnSpc>
                <a:spcPct val="200000"/>
              </a:lnSpc>
              <a:spcBef>
                <a:spcPts val="800"/>
              </a:spcBef>
              <a:spcAft>
                <a:spcPts val="0"/>
              </a:spcAft>
              <a:buClr>
                <a:schemeClr val="dk1"/>
              </a:buClr>
              <a:buSzPts val="1100"/>
              <a:buFont typeface="Arial"/>
              <a:buNone/>
            </a:pPr>
            <a:r>
              <a:rPr lang="es" sz="1400">
                <a:solidFill>
                  <a:schemeClr val="dk1"/>
                </a:solidFill>
                <a:latin typeface="Times New Roman"/>
                <a:ea typeface="Times New Roman"/>
                <a:cs typeface="Times New Roman"/>
                <a:sym typeface="Times New Roman"/>
              </a:rPr>
              <a:t>La escuela  Comunal </a:t>
            </a:r>
            <a:r>
              <a:rPr lang="es" sz="1400">
                <a:solidFill>
                  <a:schemeClr val="dk1"/>
                </a:solidFill>
                <a:latin typeface="Times New Roman"/>
                <a:ea typeface="Times New Roman"/>
                <a:cs typeface="Times New Roman"/>
                <a:sym typeface="Times New Roman"/>
              </a:rPr>
              <a:t>Autónoma</a:t>
            </a:r>
            <a:r>
              <a:rPr lang="es" sz="1400">
                <a:solidFill>
                  <a:schemeClr val="dk1"/>
                </a:solidFill>
                <a:latin typeface="Times New Roman"/>
                <a:ea typeface="Times New Roman"/>
                <a:cs typeface="Times New Roman"/>
                <a:sym typeface="Times New Roman"/>
              </a:rPr>
              <a:t> Gimnasio Antonio Nariño, o bien llamado por su acrónimo (GAN) es una institución ubicada en la localidad de Teusaquillo, dentro del Conjunto Urbano Antonio Nariño. Tiene características muy peculiares tales como su tamaño pequeño, tiene específicamente 3 sedes divididas de la siguiente manera, primaria la cual contiene la parte de teatrino, sala de danzas, cafetería, restaurante  y los salones. La sede de bachillerato se encuentra  rectoría, psicología, coordinación, secretaría académica, cafetería y los salones. Por último se encuentra la sede de administración, incluido la sala de informática y en la parte trasera se encuentra la sede de preescolar. Las sedes se encuentran rodeadas por gran parte de árboles, un ambiente muy tranquilo y amplio. </a:t>
            </a:r>
            <a:endParaRPr sz="14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sz="1900">
              <a:solidFill>
                <a:schemeClr val="dk1"/>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51"/>
          <p:cNvSpPr txBox="1"/>
          <p:nvPr>
            <p:ph idx="4294967295" type="title"/>
          </p:nvPr>
        </p:nvSpPr>
        <p:spPr>
          <a:xfrm>
            <a:off x="311700" y="1083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499" name="Google Shape;499;p51"/>
          <p:cNvGraphicFramePr/>
          <p:nvPr/>
        </p:nvGraphicFramePr>
        <p:xfrm>
          <a:off x="952500" y="892925"/>
          <a:ext cx="3000000" cy="3000000"/>
        </p:xfrm>
        <a:graphic>
          <a:graphicData uri="http://schemas.openxmlformats.org/drawingml/2006/table">
            <a:tbl>
              <a:tblPr>
                <a:noFill/>
                <a:tableStyleId>{FEFE905F-5EC9-4B02-9C54-0DDAE687EF20}</a:tableStyleId>
              </a:tblPr>
              <a:tblGrid>
                <a:gridCol w="1675425"/>
                <a:gridCol w="5563575"/>
              </a:tblGrid>
              <a:tr h="69532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a:solidFill>
                            <a:schemeClr val="dk1"/>
                          </a:solidFill>
                          <a:latin typeface="Times New Roman"/>
                          <a:ea typeface="Times New Roman"/>
                          <a:cs typeface="Times New Roman"/>
                          <a:sym typeface="Times New Roman"/>
                        </a:rPr>
                        <a:t>RNF 03</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9242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Seguridad de la información</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25400">
                      <a:solidFill>
                        <a:srgbClr val="000000"/>
                      </a:solidFill>
                      <a:prstDash val="solid"/>
                      <a:round/>
                      <a:headEnd len="sm" w="sm" type="none"/>
                      <a:tailEnd len="sm" w="sm" type="none"/>
                    </a:lnB>
                  </a:tcPr>
                </a:tc>
              </a:tr>
              <a:tr h="56660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25400">
                      <a:solidFill>
                        <a:srgbClr val="000000"/>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La información va estar segura en la red privada con acceso restringido autorizado por administradores.</a:t>
                      </a:r>
                      <a:endParaRPr sz="1200">
                        <a:latin typeface="Times New Roman"/>
                        <a:ea typeface="Times New Roman"/>
                        <a:cs typeface="Times New Roman"/>
                        <a:sym typeface="Times New Roman"/>
                      </a:endParaRPr>
                    </a:p>
                  </a:txBody>
                  <a:tcPr marT="88900" marB="88900" marR="88900" marL="88900">
                    <a:lnL cap="flat" cmpd="sng" w="25400">
                      <a:solidFill>
                        <a:srgbClr val="000000"/>
                      </a:solidFill>
                      <a:prstDash val="solid"/>
                      <a:round/>
                      <a:headEnd len="sm" w="sm" type="none"/>
                      <a:tailEnd len="sm" w="sm" type="none"/>
                    </a:lnL>
                    <a:lnR cap="flat" cmpd="sng" w="25400">
                      <a:solidFill>
                        <a:srgbClr val="000000"/>
                      </a:solidFill>
                      <a:prstDash val="solid"/>
                      <a:round/>
                      <a:headEnd len="sm" w="sm" type="none"/>
                      <a:tailEnd len="sm" w="sm" type="none"/>
                    </a:lnR>
                    <a:lnT cap="flat" cmpd="sng" w="25400">
                      <a:solidFill>
                        <a:srgbClr val="000000"/>
                      </a:solidFill>
                      <a:prstDash val="solid"/>
                      <a:round/>
                      <a:headEnd len="sm" w="sm" type="none"/>
                      <a:tailEnd len="sm" w="sm" type="none"/>
                    </a:lnT>
                    <a:lnB cap="flat" cmpd="sng" w="25400">
                      <a:solidFill>
                        <a:srgbClr val="000000"/>
                      </a:solidFill>
                      <a:prstDash val="solid"/>
                      <a:round/>
                      <a:headEnd len="sm" w="sm" type="none"/>
                      <a:tailEnd len="sm" w="sm" type="none"/>
                    </a:lnB>
                  </a:tcPr>
                </a:tc>
              </a:tr>
              <a:tr h="66000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tendrá una función de proteger y resguardar la información plasmada allí, teniendo en cuenta que los usuarios dejarán sus datos. </a:t>
                      </a:r>
                      <a:endParaRPr sz="16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25400">
                      <a:solidFill>
                        <a:srgbClr val="000000"/>
                      </a:solidFill>
                      <a:prstDash val="solid"/>
                      <a:round/>
                      <a:headEnd len="sm" w="sm" type="none"/>
                      <a:tailEnd len="sm" w="sm" type="none"/>
                    </a:lnT>
                    <a:lnB cap="flat" cmpd="sng" w="19050">
                      <a:solidFill>
                        <a:schemeClr val="dk1"/>
                      </a:solidFill>
                      <a:prstDash val="solid"/>
                      <a:round/>
                      <a:headEnd len="sm" w="sm" type="none"/>
                      <a:tailEnd len="sm" w="sm" type="none"/>
                    </a:lnB>
                  </a:tcPr>
                </a:tc>
              </a:tr>
              <a:tr h="66000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52"/>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505" name="Google Shape;505;p52"/>
          <p:cNvGraphicFramePr/>
          <p:nvPr/>
        </p:nvGraphicFramePr>
        <p:xfrm>
          <a:off x="952500" y="1208225"/>
          <a:ext cx="3000000" cy="3000000"/>
        </p:xfrm>
        <a:graphic>
          <a:graphicData uri="http://schemas.openxmlformats.org/drawingml/2006/table">
            <a:tbl>
              <a:tblPr>
                <a:noFill/>
                <a:tableStyleId>{FEFE905F-5EC9-4B02-9C54-0DDAE687EF20}</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RNF 04</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Fiabilidad del sistema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25400">
                      <a:solidFill>
                        <a:srgbClr val="000000"/>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25400">
                      <a:solidFill>
                        <a:srgbClr val="000000"/>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El sistema será efectivo a la hora de registrar la información</a:t>
                      </a:r>
                      <a:endParaRPr sz="1200">
                        <a:latin typeface="Times New Roman"/>
                        <a:ea typeface="Times New Roman"/>
                        <a:cs typeface="Times New Roman"/>
                        <a:sym typeface="Times New Roman"/>
                      </a:endParaRPr>
                    </a:p>
                  </a:txBody>
                  <a:tcPr marT="88900" marB="88900" marR="88900" marL="88900">
                    <a:lnL cap="flat" cmpd="sng" w="25400">
                      <a:solidFill>
                        <a:srgbClr val="000000"/>
                      </a:solidFill>
                      <a:prstDash val="solid"/>
                      <a:round/>
                      <a:headEnd len="sm" w="sm" type="none"/>
                      <a:tailEnd len="sm" w="sm" type="none"/>
                    </a:lnL>
                    <a:lnR cap="flat" cmpd="sng" w="25400">
                      <a:solidFill>
                        <a:srgbClr val="000000"/>
                      </a:solidFill>
                      <a:prstDash val="solid"/>
                      <a:round/>
                      <a:headEnd len="sm" w="sm" type="none"/>
                      <a:tailEnd len="sm" w="sm" type="none"/>
                    </a:lnR>
                    <a:lnT cap="flat" cmpd="sng" w="25400">
                      <a:solidFill>
                        <a:srgbClr val="000000"/>
                      </a:solidFill>
                      <a:prstDash val="solid"/>
                      <a:round/>
                      <a:headEnd len="sm" w="sm" type="none"/>
                      <a:tailEnd len="sm" w="sm" type="none"/>
                    </a:lnT>
                    <a:lnB cap="flat" cmpd="sng" w="25400">
                      <a:solidFill>
                        <a:srgbClr val="000000"/>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25400">
                      <a:solidFill>
                        <a:srgbClr val="000000"/>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El sistema tendrá  la efectiva de registrar la información del usuario sin tener problemas a la hora de subir la información.</a:t>
                      </a:r>
                      <a:endParaRPr sz="1200">
                        <a:latin typeface="Times New Roman"/>
                        <a:ea typeface="Times New Roman"/>
                        <a:cs typeface="Times New Roman"/>
                        <a:sym typeface="Times New Roman"/>
                      </a:endParaRPr>
                    </a:p>
                  </a:txBody>
                  <a:tcPr marT="88900" marB="88900" marR="88900" marL="88900">
                    <a:lnL cap="flat" cmpd="sng" w="25400">
                      <a:solidFill>
                        <a:srgbClr val="000000"/>
                      </a:solidFill>
                      <a:prstDash val="solid"/>
                      <a:round/>
                      <a:headEnd len="sm" w="sm" type="none"/>
                      <a:tailEnd len="sm" w="sm" type="none"/>
                    </a:lnL>
                    <a:lnR cap="flat" cmpd="sng" w="25400">
                      <a:solidFill>
                        <a:srgbClr val="000000"/>
                      </a:solidFill>
                      <a:prstDash val="solid"/>
                      <a:round/>
                      <a:headEnd len="sm" w="sm" type="none"/>
                      <a:tailEnd len="sm" w="sm" type="none"/>
                    </a:lnR>
                    <a:lnT cap="flat" cmpd="sng" w="25400">
                      <a:solidFill>
                        <a:srgbClr val="000000"/>
                      </a:solidFill>
                      <a:prstDash val="solid"/>
                      <a:round/>
                      <a:headEnd len="sm" w="sm" type="none"/>
                      <a:tailEnd len="sm" w="sm" type="none"/>
                    </a:lnT>
                    <a:lnB cap="flat" cmpd="sng" w="25400">
                      <a:solidFill>
                        <a:srgbClr val="000000"/>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25400">
                      <a:solidFill>
                        <a:srgbClr val="000000"/>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53"/>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511" name="Google Shape;511;p53"/>
          <p:cNvGraphicFramePr/>
          <p:nvPr/>
        </p:nvGraphicFramePr>
        <p:xfrm>
          <a:off x="952500" y="1412500"/>
          <a:ext cx="3000000" cy="3000000"/>
        </p:xfrm>
        <a:graphic>
          <a:graphicData uri="http://schemas.openxmlformats.org/drawingml/2006/table">
            <a:tbl>
              <a:tblPr>
                <a:noFill/>
                <a:tableStyleId>{FEFE905F-5EC9-4B02-9C54-0DDAE687EF20}</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RNF 05</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896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Disponibilidad del sistema</a:t>
                      </a:r>
                      <a:endParaRPr sz="16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sz="1200">
                          <a:solidFill>
                            <a:schemeClr val="dk1"/>
                          </a:solidFill>
                          <a:latin typeface="Times New Roman"/>
                          <a:ea typeface="Times New Roman"/>
                          <a:cs typeface="Times New Roman"/>
                          <a:sym typeface="Times New Roman"/>
                        </a:rPr>
                        <a:t>Estará disponible para los maestros o cualquier integrante que requiera acceder a la información.</a:t>
                      </a:r>
                      <a:r>
                        <a:rPr lang="es" sz="1000">
                          <a:solidFill>
                            <a:schemeClr val="dk1"/>
                          </a:solidFill>
                          <a:latin typeface="Times New Roman"/>
                          <a:ea typeface="Times New Roman"/>
                          <a:cs typeface="Times New Roman"/>
                          <a:sym typeface="Times New Roman"/>
                        </a:rPr>
                        <a:t>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tendrá que estar apto en cualquier momento que lo requiera la comunidad educativa.</a:t>
                      </a:r>
                      <a:endParaRPr sz="16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a:t>
                      </a:r>
                      <a:r>
                        <a:rPr lang="es">
                          <a:latin typeface="Times New Roman"/>
                          <a:ea typeface="Times New Roman"/>
                          <a:cs typeface="Times New Roman"/>
                          <a:sym typeface="Times New Roman"/>
                        </a:rPr>
                        <a:t>lto</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25"/>
          <p:cNvSpPr txBox="1"/>
          <p:nvPr>
            <p:ph idx="1" type="body"/>
          </p:nvPr>
        </p:nvSpPr>
        <p:spPr>
          <a:xfrm>
            <a:off x="628650" y="1347975"/>
            <a:ext cx="7886700" cy="3488400"/>
          </a:xfrm>
          <a:prstGeom prst="rect">
            <a:avLst/>
          </a:prstGeom>
        </p:spPr>
        <p:txBody>
          <a:bodyPr anchorCtr="0" anchor="t" bIns="34275" lIns="68575" spcFirstLastPara="1" rIns="68575" wrap="square" tIns="34275">
            <a:normAutofit lnSpcReduction="20000"/>
          </a:bodyPr>
          <a:lstStyle/>
          <a:p>
            <a:pPr indent="0" lvl="0" marL="0" rtl="0" algn="l">
              <a:lnSpc>
                <a:spcPct val="200000"/>
              </a:lnSpc>
              <a:spcBef>
                <a:spcPts val="800"/>
              </a:spcBef>
              <a:spcAft>
                <a:spcPts val="0"/>
              </a:spcAft>
              <a:buClr>
                <a:schemeClr val="dk1"/>
              </a:buClr>
              <a:buSzPts val="1100"/>
              <a:buFont typeface="Arial"/>
              <a:buNone/>
            </a:pPr>
            <a:r>
              <a:rPr lang="es">
                <a:latin typeface="Times New Roman"/>
                <a:ea typeface="Times New Roman"/>
                <a:cs typeface="Times New Roman"/>
                <a:sym typeface="Times New Roman"/>
              </a:rPr>
              <a:t>Los grupos son reducidos aproximadamente de 15 a 20 personas por salón, un grupo por curso y un profesor por materia. Las clases tienen una duración de aproximadamente 50 minutos, en una jornada única; Preescolar con un horario de 8 am. a 1 pm, primaria  de 6:45 am a 2:00 pm y por último bachillerato en un horario 6:45 am a 3:00 pm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rPr lang="es">
                <a:latin typeface="Times New Roman"/>
                <a:ea typeface="Times New Roman"/>
                <a:cs typeface="Times New Roman"/>
                <a:sym typeface="Times New Roman"/>
              </a:rPr>
              <a:t>T</a:t>
            </a:r>
            <a:r>
              <a:rPr lang="es" sz="1200">
                <a:solidFill>
                  <a:schemeClr val="dk1"/>
                </a:solidFill>
                <a:latin typeface="Times New Roman"/>
                <a:ea typeface="Times New Roman"/>
                <a:cs typeface="Times New Roman"/>
                <a:sym typeface="Times New Roman"/>
              </a:rPr>
              <a:t>eniendo en cuenta que se tiene un horario, en algunos casos los estudiantes ingresan </a:t>
            </a:r>
            <a:r>
              <a:rPr lang="es" sz="1200">
                <a:solidFill>
                  <a:schemeClr val="dk1"/>
                </a:solidFill>
                <a:latin typeface="Times New Roman"/>
                <a:ea typeface="Times New Roman"/>
                <a:cs typeface="Times New Roman"/>
                <a:sym typeface="Times New Roman"/>
              </a:rPr>
              <a:t>después</a:t>
            </a:r>
            <a:r>
              <a:rPr lang="es" sz="1200">
                <a:solidFill>
                  <a:schemeClr val="dk1"/>
                </a:solidFill>
                <a:latin typeface="Times New Roman"/>
                <a:ea typeface="Times New Roman"/>
                <a:cs typeface="Times New Roman"/>
                <a:sym typeface="Times New Roman"/>
              </a:rPr>
              <a:t> de este, es decir, llega</a:t>
            </a:r>
            <a:r>
              <a:rPr lang="es">
                <a:latin typeface="Times New Roman"/>
                <a:ea typeface="Times New Roman"/>
                <a:cs typeface="Times New Roman"/>
                <a:sym typeface="Times New Roman"/>
              </a:rPr>
              <a:t>n</a:t>
            </a:r>
            <a:r>
              <a:rPr lang="es" sz="1200">
                <a:solidFill>
                  <a:schemeClr val="dk1"/>
                </a:solidFill>
                <a:latin typeface="Times New Roman"/>
                <a:ea typeface="Times New Roman"/>
                <a:cs typeface="Times New Roman"/>
                <a:sym typeface="Times New Roman"/>
              </a:rPr>
              <a:t> tarde a</a:t>
            </a:r>
            <a:r>
              <a:rPr lang="es">
                <a:latin typeface="Times New Roman"/>
                <a:ea typeface="Times New Roman"/>
                <a:cs typeface="Times New Roman"/>
                <a:sym typeface="Times New Roman"/>
              </a:rPr>
              <a:t> </a:t>
            </a:r>
            <a:r>
              <a:rPr lang="es" sz="1200">
                <a:solidFill>
                  <a:schemeClr val="dk1"/>
                </a:solidFill>
                <a:latin typeface="Times New Roman"/>
                <a:ea typeface="Times New Roman"/>
                <a:cs typeface="Times New Roman"/>
                <a:sym typeface="Times New Roman"/>
              </a:rPr>
              <a:t>su sede sin tener un control </a:t>
            </a:r>
            <a:r>
              <a:rPr lang="es" sz="1200">
                <a:solidFill>
                  <a:schemeClr val="dk1"/>
                </a:solidFill>
                <a:latin typeface="Times New Roman"/>
                <a:ea typeface="Times New Roman"/>
                <a:cs typeface="Times New Roman"/>
                <a:sym typeface="Times New Roman"/>
              </a:rPr>
              <a:t>exacto</a:t>
            </a:r>
            <a:r>
              <a:rPr lang="es" sz="1200">
                <a:solidFill>
                  <a:schemeClr val="dk1"/>
                </a:solidFill>
                <a:latin typeface="Times New Roman"/>
                <a:ea typeface="Times New Roman"/>
                <a:cs typeface="Times New Roman"/>
                <a:sym typeface="Times New Roman"/>
              </a:rPr>
              <a:t> de </a:t>
            </a:r>
            <a:r>
              <a:rPr lang="es">
                <a:latin typeface="Times New Roman"/>
                <a:ea typeface="Times New Roman"/>
                <a:cs typeface="Times New Roman"/>
                <a:sym typeface="Times New Roman"/>
              </a:rPr>
              <a:t>aquel </a:t>
            </a:r>
            <a:r>
              <a:rPr lang="es" sz="1200">
                <a:solidFill>
                  <a:schemeClr val="dk1"/>
                </a:solidFill>
                <a:latin typeface="Times New Roman"/>
                <a:ea typeface="Times New Roman"/>
                <a:cs typeface="Times New Roman"/>
                <a:sym typeface="Times New Roman"/>
              </a:rPr>
              <a:t>suceso, solamente un</a:t>
            </a:r>
            <a:r>
              <a:rPr lang="es">
                <a:latin typeface="Times New Roman"/>
                <a:ea typeface="Times New Roman"/>
                <a:cs typeface="Times New Roman"/>
                <a:sym typeface="Times New Roman"/>
              </a:rPr>
              <a:t>a </a:t>
            </a:r>
            <a:r>
              <a:rPr lang="es">
                <a:latin typeface="Times New Roman"/>
                <a:ea typeface="Times New Roman"/>
                <a:cs typeface="Times New Roman"/>
                <a:sym typeface="Times New Roman"/>
              </a:rPr>
              <a:t>anotación</a:t>
            </a:r>
            <a:r>
              <a:rPr lang="es">
                <a:latin typeface="Times New Roman"/>
                <a:ea typeface="Times New Roman"/>
                <a:cs typeface="Times New Roman"/>
                <a:sym typeface="Times New Roman"/>
              </a:rPr>
              <a:t> a una lista, </a:t>
            </a:r>
            <a:r>
              <a:rPr lang="es" sz="1200">
                <a:solidFill>
                  <a:schemeClr val="dk1"/>
                </a:solidFill>
                <a:latin typeface="Times New Roman"/>
                <a:ea typeface="Times New Roman"/>
                <a:cs typeface="Times New Roman"/>
                <a:sym typeface="Times New Roman"/>
              </a:rPr>
              <a:t>generando una </a:t>
            </a:r>
            <a:r>
              <a:rPr lang="es" sz="1200">
                <a:solidFill>
                  <a:schemeClr val="dk1"/>
                </a:solidFill>
                <a:latin typeface="Times New Roman"/>
                <a:ea typeface="Times New Roman"/>
                <a:cs typeface="Times New Roman"/>
                <a:sym typeface="Times New Roman"/>
              </a:rPr>
              <a:t>confusión</a:t>
            </a:r>
            <a:r>
              <a:rPr lang="es" sz="1200">
                <a:solidFill>
                  <a:schemeClr val="dk1"/>
                </a:solidFill>
                <a:latin typeface="Times New Roman"/>
                <a:ea typeface="Times New Roman"/>
                <a:cs typeface="Times New Roman"/>
                <a:sym typeface="Times New Roman"/>
              </a:rPr>
              <a:t> de los maestros y administrativos en el flujo de estudiantes, </a:t>
            </a:r>
            <a:r>
              <a:rPr lang="es" sz="1200">
                <a:solidFill>
                  <a:schemeClr val="dk1"/>
                </a:solidFill>
                <a:latin typeface="Times New Roman"/>
                <a:ea typeface="Times New Roman"/>
                <a:cs typeface="Times New Roman"/>
                <a:sym typeface="Times New Roman"/>
              </a:rPr>
              <a:t>también</a:t>
            </a:r>
            <a:r>
              <a:rPr lang="es" sz="1200">
                <a:solidFill>
                  <a:schemeClr val="dk1"/>
                </a:solidFill>
                <a:latin typeface="Times New Roman"/>
                <a:ea typeface="Times New Roman"/>
                <a:cs typeface="Times New Roman"/>
                <a:sym typeface="Times New Roman"/>
              </a:rPr>
              <a:t> la cantidad que ingresan tarde de forma reiterativa y un descontrol de los estudiantes que no asisten a la </a:t>
            </a:r>
            <a:r>
              <a:rPr lang="es" sz="1200">
                <a:solidFill>
                  <a:schemeClr val="dk1"/>
                </a:solidFill>
                <a:latin typeface="Times New Roman"/>
                <a:ea typeface="Times New Roman"/>
                <a:cs typeface="Times New Roman"/>
                <a:sym typeface="Times New Roman"/>
              </a:rPr>
              <a:t>institución</a:t>
            </a:r>
            <a:r>
              <a:rPr lang="es" sz="1200">
                <a:solidFill>
                  <a:schemeClr val="dk1"/>
                </a:solidFill>
                <a:latin typeface="Times New Roman"/>
                <a:ea typeface="Times New Roman"/>
                <a:cs typeface="Times New Roman"/>
                <a:sym typeface="Times New Roman"/>
              </a:rPr>
              <a:t>, sin una excusa específica. El </a:t>
            </a:r>
            <a:r>
              <a:rPr lang="es">
                <a:latin typeface="Times New Roman"/>
                <a:ea typeface="Times New Roman"/>
                <a:cs typeface="Times New Roman"/>
                <a:sym typeface="Times New Roman"/>
              </a:rPr>
              <a:t>único</a:t>
            </a:r>
            <a:r>
              <a:rPr lang="es" sz="1200">
                <a:solidFill>
                  <a:schemeClr val="dk1"/>
                </a:solidFill>
                <a:latin typeface="Times New Roman"/>
                <a:ea typeface="Times New Roman"/>
                <a:cs typeface="Times New Roman"/>
                <a:sym typeface="Times New Roman"/>
              </a:rPr>
              <a:t> control que se evidencia</a:t>
            </a:r>
            <a:r>
              <a:rPr lang="es">
                <a:latin typeface="Times New Roman"/>
                <a:ea typeface="Times New Roman"/>
                <a:cs typeface="Times New Roman"/>
                <a:sym typeface="Times New Roman"/>
              </a:rPr>
              <a:t>, es el paso de un administrativo, en este caso el coordinador de cada sede, preguntando salón por salón que estudiante falto a la institución.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a:p>
        </p:txBody>
      </p:sp>
      <p:sp>
        <p:nvSpPr>
          <p:cNvPr id="342" name="Google Shape;342;p25"/>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Planteamiento problema</a:t>
            </a:r>
            <a:endParaRPr b="1">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26"/>
          <p:cNvSpPr txBox="1"/>
          <p:nvPr>
            <p:ph idx="1" type="body"/>
          </p:nvPr>
        </p:nvSpPr>
        <p:spPr>
          <a:xfrm>
            <a:off x="499900" y="1269225"/>
            <a:ext cx="8015400" cy="3529800"/>
          </a:xfrm>
          <a:prstGeom prst="rect">
            <a:avLst/>
          </a:prstGeom>
        </p:spPr>
        <p:txBody>
          <a:bodyPr anchorCtr="0" anchor="t" bIns="34275" lIns="68575" spcFirstLastPara="1" rIns="68575" wrap="square" tIns="34275">
            <a:noAutofit/>
          </a:bodyPr>
          <a:lstStyle/>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 </a:t>
            </a:r>
            <a:r>
              <a:rPr lang="es" sz="1300">
                <a:latin typeface="Times New Roman"/>
                <a:ea typeface="Times New Roman"/>
                <a:cs typeface="Times New Roman"/>
                <a:sym typeface="Times New Roman"/>
              </a:rPr>
              <a:t>Otro problema se refiere a los estudiantes que se encuentran dentro de sus sedes, y deciden trasladarse a alguna de las otras dos sedes sin ninguna dificultad, teniendo en cuenta, que en la puerta no se encuentra una persona al pendiente de manera permanente. Los estudiantes realizan esto, con una excusa tal como que necesita consultar algo con un administrativo o trasladarse a la otra sede por motivos de fuerza mayor; también se presenta otro inconveniente, tal como la recurrencia de padres dentro de las sedes fuera de los horarios de atención a los acudientes, con la intención de consultar sobre el transcurso  de sus hijos (as) durante el periodo estudiantil u otro proceso el cual distrae a los profesores o administrativos. </a:t>
            </a:r>
            <a:endParaRPr sz="1300">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300">
                <a:latin typeface="Times New Roman"/>
                <a:ea typeface="Times New Roman"/>
                <a:cs typeface="Times New Roman"/>
                <a:sym typeface="Times New Roman"/>
              </a:rPr>
              <a:t>Otro suceso presentado, es la visita de personal ajeno, externo a la institución o de forma independiente a una sede, exponiendo a los estudiantes a un peligro ya que no existe un control previo. </a:t>
            </a:r>
            <a:r>
              <a:rPr lang="es">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a:latin typeface="Times New Roman"/>
              <a:ea typeface="Times New Roman"/>
              <a:cs typeface="Times New Roman"/>
              <a:sym typeface="Times New Roman"/>
            </a:endParaRPr>
          </a:p>
          <a:p>
            <a:pPr indent="0" lvl="0" marL="0" rtl="0" algn="l">
              <a:spcBef>
                <a:spcPts val="800"/>
              </a:spcBef>
              <a:spcAft>
                <a:spcPts val="0"/>
              </a:spcAft>
              <a:buClr>
                <a:schemeClr val="dk1"/>
              </a:buClr>
              <a:buSzPts val="1100"/>
              <a:buFont typeface="Arial"/>
              <a:buNone/>
            </a:pPr>
            <a:r>
              <a:t/>
            </a:r>
            <a:endParaRPr/>
          </a:p>
          <a:p>
            <a:pPr indent="0" lvl="0" marL="0" rtl="0" algn="l">
              <a:spcBef>
                <a:spcPts val="800"/>
              </a:spcBef>
              <a:spcAft>
                <a:spcPts val="0"/>
              </a:spcAft>
              <a:buNone/>
            </a:pPr>
            <a:r>
              <a:t/>
            </a:r>
            <a:endParaRPr/>
          </a:p>
        </p:txBody>
      </p:sp>
      <p:sp>
        <p:nvSpPr>
          <p:cNvPr id="348" name="Google Shape;348;p26"/>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Planteamiento problema</a:t>
            </a:r>
            <a:endParaRPr b="1">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7"/>
          <p:cNvSpPr txBox="1"/>
          <p:nvPr>
            <p:ph type="title"/>
          </p:nvPr>
        </p:nvSpPr>
        <p:spPr>
          <a:xfrm>
            <a:off x="639340" y="681050"/>
            <a:ext cx="3377400" cy="587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Pregunta problema </a:t>
            </a:r>
            <a:endParaRPr b="1">
              <a:latin typeface="Times New Roman"/>
              <a:ea typeface="Times New Roman"/>
              <a:cs typeface="Times New Roman"/>
              <a:sym typeface="Times New Roman"/>
            </a:endParaRPr>
          </a:p>
        </p:txBody>
      </p:sp>
      <p:sp>
        <p:nvSpPr>
          <p:cNvPr id="354" name="Google Shape;354;p27"/>
          <p:cNvSpPr txBox="1"/>
          <p:nvPr>
            <p:ph idx="1" type="body"/>
          </p:nvPr>
        </p:nvSpPr>
        <p:spPr>
          <a:xfrm>
            <a:off x="622550" y="1877435"/>
            <a:ext cx="3411000" cy="2320800"/>
          </a:xfrm>
          <a:prstGeom prst="rect">
            <a:avLst/>
          </a:prstGeom>
        </p:spPr>
        <p:txBody>
          <a:bodyPr anchorCtr="0" anchor="t" bIns="34275" lIns="68575" spcFirstLastPara="1" rIns="68575" wrap="square" tIns="34275">
            <a:normAutofit lnSpcReduction="20000"/>
          </a:bodyPr>
          <a:lstStyle/>
          <a:p>
            <a:pPr indent="-317500" lvl="0" marL="457200" rtl="0" algn="l">
              <a:lnSpc>
                <a:spcPct val="200000"/>
              </a:lnSpc>
              <a:spcBef>
                <a:spcPts val="500"/>
              </a:spcBef>
              <a:spcAft>
                <a:spcPts val="0"/>
              </a:spcAft>
              <a:buClr>
                <a:schemeClr val="dk1"/>
              </a:buClr>
              <a:buSzPts val="1400"/>
              <a:buFont typeface="Times New Roman"/>
              <a:buChar char="•"/>
            </a:pPr>
            <a:r>
              <a:rPr lang="es" sz="1400">
                <a:solidFill>
                  <a:schemeClr val="dk1"/>
                </a:solidFill>
                <a:latin typeface="Times New Roman"/>
                <a:ea typeface="Times New Roman"/>
                <a:cs typeface="Times New Roman"/>
                <a:sym typeface="Times New Roman"/>
              </a:rPr>
              <a:t>¿Qué solución se puede plantear para contribuir con la gestión de control de acceso y salida de la institución, para cada integrante de la comunidad educativa?</a:t>
            </a:r>
            <a:endParaRPr sz="1400">
              <a:solidFill>
                <a:schemeClr val="dk1"/>
              </a:solidFill>
              <a:latin typeface="Times New Roman"/>
              <a:ea typeface="Times New Roman"/>
              <a:cs typeface="Times New Roman"/>
              <a:sym typeface="Times New Roman"/>
            </a:endParaRPr>
          </a:p>
          <a:p>
            <a:pPr indent="0" lvl="0" marL="457200" rtl="0" algn="l">
              <a:spcBef>
                <a:spcPts val="500"/>
              </a:spcBef>
              <a:spcAft>
                <a:spcPts val="0"/>
              </a:spcAft>
              <a:buNone/>
            </a:pPr>
            <a:r>
              <a:rPr lang="es" sz="1600">
                <a:solidFill>
                  <a:schemeClr val="dk1"/>
                </a:solidFill>
                <a:latin typeface="Times New Roman"/>
                <a:ea typeface="Times New Roman"/>
                <a:cs typeface="Times New Roman"/>
                <a:sym typeface="Times New Roman"/>
              </a:rPr>
              <a:t>  </a:t>
            </a:r>
            <a:endParaRPr sz="1600">
              <a:solidFill>
                <a:schemeClr val="dk1"/>
              </a:solidFill>
              <a:latin typeface="Times New Roman"/>
              <a:ea typeface="Times New Roman"/>
              <a:cs typeface="Times New Roman"/>
              <a:sym typeface="Times New Roman"/>
            </a:endParaRPr>
          </a:p>
        </p:txBody>
      </p:sp>
      <p:pic>
        <p:nvPicPr>
          <p:cNvPr id="355" name="Google Shape;355;p27"/>
          <p:cNvPicPr preferRelativeResize="0"/>
          <p:nvPr/>
        </p:nvPicPr>
        <p:blipFill>
          <a:blip r:embed="rId3">
            <a:alphaModFix/>
          </a:blip>
          <a:stretch>
            <a:fillRect/>
          </a:stretch>
        </p:blipFill>
        <p:spPr>
          <a:xfrm>
            <a:off x="4652475" y="778125"/>
            <a:ext cx="3998602" cy="2320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28"/>
          <p:cNvSpPr txBox="1"/>
          <p:nvPr>
            <p:ph type="title"/>
          </p:nvPr>
        </p:nvSpPr>
        <p:spPr>
          <a:xfrm>
            <a:off x="683415" y="923925"/>
            <a:ext cx="3377400" cy="587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sz="2500">
                <a:latin typeface="Times New Roman"/>
                <a:ea typeface="Times New Roman"/>
                <a:cs typeface="Times New Roman"/>
                <a:sym typeface="Times New Roman"/>
              </a:rPr>
              <a:t>O</a:t>
            </a:r>
            <a:r>
              <a:rPr b="1" lang="es" sz="2500">
                <a:latin typeface="Times New Roman"/>
                <a:ea typeface="Times New Roman"/>
                <a:cs typeface="Times New Roman"/>
                <a:sym typeface="Times New Roman"/>
              </a:rPr>
              <a:t>bjetivo general</a:t>
            </a:r>
            <a:endParaRPr b="1" sz="2500">
              <a:latin typeface="Times New Roman"/>
              <a:ea typeface="Times New Roman"/>
              <a:cs typeface="Times New Roman"/>
              <a:sym typeface="Times New Roman"/>
            </a:endParaRPr>
          </a:p>
        </p:txBody>
      </p:sp>
      <p:sp>
        <p:nvSpPr>
          <p:cNvPr id="361" name="Google Shape;361;p28"/>
          <p:cNvSpPr txBox="1"/>
          <p:nvPr>
            <p:ph idx="1" type="body"/>
          </p:nvPr>
        </p:nvSpPr>
        <p:spPr>
          <a:xfrm>
            <a:off x="485925" y="1844108"/>
            <a:ext cx="3411000" cy="2131800"/>
          </a:xfrm>
          <a:prstGeom prst="rect">
            <a:avLst/>
          </a:prstGeom>
        </p:spPr>
        <p:txBody>
          <a:bodyPr anchorCtr="0" anchor="t" bIns="34275" lIns="68575" spcFirstLastPara="1" rIns="68575" wrap="square" tIns="34275">
            <a:normAutofit/>
          </a:bodyPr>
          <a:lstStyle/>
          <a:p>
            <a:pPr indent="0" lvl="0" marL="0" rtl="0" algn="l">
              <a:lnSpc>
                <a:spcPct val="200000"/>
              </a:lnSpc>
              <a:spcBef>
                <a:spcPts val="500"/>
              </a:spcBef>
              <a:spcAft>
                <a:spcPts val="0"/>
              </a:spcAft>
              <a:buNone/>
            </a:pPr>
            <a:r>
              <a:rPr lang="es" sz="1400">
                <a:solidFill>
                  <a:schemeClr val="dk1"/>
                </a:solidFill>
                <a:highlight>
                  <a:schemeClr val="lt1"/>
                </a:highlight>
                <a:latin typeface="Times New Roman"/>
                <a:ea typeface="Times New Roman"/>
                <a:cs typeface="Times New Roman"/>
                <a:sym typeface="Times New Roman"/>
              </a:rPr>
              <a:t>I</a:t>
            </a:r>
            <a:r>
              <a:rPr lang="es" sz="1400">
                <a:solidFill>
                  <a:schemeClr val="dk1"/>
                </a:solidFill>
                <a:highlight>
                  <a:schemeClr val="lt1"/>
                </a:highlight>
                <a:latin typeface="Times New Roman"/>
                <a:ea typeface="Times New Roman"/>
                <a:cs typeface="Times New Roman"/>
                <a:sym typeface="Times New Roman"/>
              </a:rPr>
              <a:t>mplementar un sistema de control el cual apoye la </a:t>
            </a:r>
            <a:r>
              <a:rPr lang="es" sz="1400">
                <a:solidFill>
                  <a:schemeClr val="dk1"/>
                </a:solidFill>
                <a:highlight>
                  <a:schemeClr val="lt1"/>
                </a:highlight>
                <a:latin typeface="Times New Roman"/>
                <a:ea typeface="Times New Roman"/>
                <a:cs typeface="Times New Roman"/>
                <a:sym typeface="Times New Roman"/>
              </a:rPr>
              <a:t>gestión</a:t>
            </a:r>
            <a:r>
              <a:rPr lang="es" sz="1400">
                <a:solidFill>
                  <a:schemeClr val="dk1"/>
                </a:solidFill>
                <a:highlight>
                  <a:schemeClr val="lt1"/>
                </a:highlight>
                <a:latin typeface="Times New Roman"/>
                <a:ea typeface="Times New Roman"/>
                <a:cs typeface="Times New Roman"/>
                <a:sym typeface="Times New Roman"/>
              </a:rPr>
              <a:t> de ingreso y salida de la </a:t>
            </a:r>
            <a:r>
              <a:rPr lang="es" sz="1400">
                <a:solidFill>
                  <a:schemeClr val="dk1"/>
                </a:solidFill>
                <a:highlight>
                  <a:schemeClr val="lt1"/>
                </a:highlight>
                <a:latin typeface="Times New Roman"/>
                <a:ea typeface="Times New Roman"/>
                <a:cs typeface="Times New Roman"/>
                <a:sym typeface="Times New Roman"/>
              </a:rPr>
              <a:t>comunidad</a:t>
            </a:r>
            <a:r>
              <a:rPr lang="es" sz="1400">
                <a:solidFill>
                  <a:schemeClr val="dk1"/>
                </a:solidFill>
                <a:highlight>
                  <a:schemeClr val="lt1"/>
                </a:highlight>
                <a:latin typeface="Times New Roman"/>
                <a:ea typeface="Times New Roman"/>
                <a:cs typeface="Times New Roman"/>
                <a:sym typeface="Times New Roman"/>
              </a:rPr>
              <a:t> educativa de la institución </a:t>
            </a:r>
            <a:r>
              <a:rPr lang="es" sz="1400">
                <a:solidFill>
                  <a:schemeClr val="dk1"/>
                </a:solidFill>
                <a:highlight>
                  <a:schemeClr val="lt1"/>
                </a:highlight>
                <a:latin typeface="Times New Roman"/>
                <a:ea typeface="Times New Roman"/>
                <a:cs typeface="Times New Roman"/>
                <a:sym typeface="Times New Roman"/>
              </a:rPr>
              <a:t>Gimnasio Antonio Nariño. </a:t>
            </a:r>
            <a:endParaRPr sz="1400">
              <a:solidFill>
                <a:schemeClr val="dk1"/>
              </a:solidFill>
              <a:highlight>
                <a:schemeClr val="lt1"/>
              </a:highlight>
              <a:latin typeface="Times New Roman"/>
              <a:ea typeface="Times New Roman"/>
              <a:cs typeface="Times New Roman"/>
              <a:sym typeface="Times New Roman"/>
            </a:endParaRPr>
          </a:p>
          <a:p>
            <a:pPr indent="0" lvl="0" marL="0" rtl="0" algn="l">
              <a:spcBef>
                <a:spcPts val="500"/>
              </a:spcBef>
              <a:spcAft>
                <a:spcPts val="0"/>
              </a:spcAft>
              <a:buNone/>
            </a:pPr>
            <a:r>
              <a:t/>
            </a:r>
            <a:endParaRPr sz="1400">
              <a:solidFill>
                <a:schemeClr val="dk1"/>
              </a:solidFill>
              <a:latin typeface="Times New Roman"/>
              <a:ea typeface="Times New Roman"/>
              <a:cs typeface="Times New Roman"/>
              <a:sym typeface="Times New Roman"/>
            </a:endParaRPr>
          </a:p>
        </p:txBody>
      </p:sp>
      <p:pic>
        <p:nvPicPr>
          <p:cNvPr id="362" name="Google Shape;362;p28"/>
          <p:cNvPicPr preferRelativeResize="0"/>
          <p:nvPr/>
        </p:nvPicPr>
        <p:blipFill>
          <a:blip r:embed="rId3">
            <a:alphaModFix/>
          </a:blip>
          <a:stretch>
            <a:fillRect/>
          </a:stretch>
        </p:blipFill>
        <p:spPr>
          <a:xfrm>
            <a:off x="4749750" y="513050"/>
            <a:ext cx="3710826" cy="2355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29"/>
          <p:cNvSpPr txBox="1"/>
          <p:nvPr>
            <p:ph type="ctrTitle"/>
          </p:nvPr>
        </p:nvSpPr>
        <p:spPr>
          <a:xfrm>
            <a:off x="586490" y="435204"/>
            <a:ext cx="6858000" cy="4917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O</a:t>
            </a:r>
            <a:r>
              <a:rPr b="1" lang="es">
                <a:latin typeface="Times New Roman"/>
                <a:ea typeface="Times New Roman"/>
                <a:cs typeface="Times New Roman"/>
                <a:sym typeface="Times New Roman"/>
              </a:rPr>
              <a:t>bjetivos específicos</a:t>
            </a:r>
            <a:endParaRPr b="1">
              <a:latin typeface="Times New Roman"/>
              <a:ea typeface="Times New Roman"/>
              <a:cs typeface="Times New Roman"/>
              <a:sym typeface="Times New Roman"/>
            </a:endParaRPr>
          </a:p>
        </p:txBody>
      </p:sp>
      <p:sp>
        <p:nvSpPr>
          <p:cNvPr id="368" name="Google Shape;368;p29"/>
          <p:cNvSpPr txBox="1"/>
          <p:nvPr>
            <p:ph idx="1" type="subTitle"/>
          </p:nvPr>
        </p:nvSpPr>
        <p:spPr>
          <a:xfrm>
            <a:off x="586500" y="1226100"/>
            <a:ext cx="5535300" cy="2691300"/>
          </a:xfrm>
          <a:prstGeom prst="rect">
            <a:avLst/>
          </a:prstGeom>
        </p:spPr>
        <p:txBody>
          <a:bodyPr anchorCtr="0" anchor="t" bIns="34275" lIns="68575" spcFirstLastPara="1" rIns="68575" wrap="square" tIns="34275">
            <a:normAutofit fontScale="85000" lnSpcReduction="20000"/>
          </a:bodyPr>
          <a:lstStyle/>
          <a:p>
            <a:pPr indent="0" lvl="0" marL="0" rtl="0" algn="l">
              <a:lnSpc>
                <a:spcPct val="200000"/>
              </a:lnSpc>
              <a:spcBef>
                <a:spcPts val="800"/>
              </a:spcBef>
              <a:spcAft>
                <a:spcPts val="0"/>
              </a:spcAft>
              <a:buNone/>
            </a:pPr>
            <a:r>
              <a:t/>
            </a:r>
            <a:endParaRPr b="0">
              <a:solidFill>
                <a:schemeClr val="dk1"/>
              </a:solidFill>
              <a:latin typeface="Times New Roman"/>
              <a:ea typeface="Times New Roman"/>
              <a:cs typeface="Times New Roman"/>
              <a:sym typeface="Times New Roman"/>
            </a:endParaRPr>
          </a:p>
          <a:p>
            <a:pPr indent="-304165" lvl="0" marL="457200" rtl="0" algn="l">
              <a:lnSpc>
                <a:spcPct val="200000"/>
              </a:lnSpc>
              <a:spcBef>
                <a:spcPts val="800"/>
              </a:spcBef>
              <a:spcAft>
                <a:spcPts val="0"/>
              </a:spcAft>
              <a:buClr>
                <a:schemeClr val="dk1"/>
              </a:buClr>
              <a:buSzPct val="100000"/>
              <a:buFont typeface="Times New Roman"/>
              <a:buChar char="●"/>
            </a:pPr>
            <a:r>
              <a:rPr b="0" lang="es">
                <a:solidFill>
                  <a:schemeClr val="dk1"/>
                </a:solidFill>
                <a:latin typeface="Times New Roman"/>
                <a:ea typeface="Times New Roman"/>
                <a:cs typeface="Times New Roman"/>
                <a:sym typeface="Times New Roman"/>
              </a:rPr>
              <a:t>Diseñar un sistema de información que permita controlar el acceso y salida del colegio Gimnasio Antonio Nariño.</a:t>
            </a:r>
            <a:endParaRPr b="0">
              <a:solidFill>
                <a:schemeClr val="dk1"/>
              </a:solidFill>
              <a:latin typeface="Times New Roman"/>
              <a:ea typeface="Times New Roman"/>
              <a:cs typeface="Times New Roman"/>
              <a:sym typeface="Times New Roman"/>
            </a:endParaRPr>
          </a:p>
          <a:p>
            <a:pPr indent="-304165" lvl="0" marL="457200" rtl="0" algn="l">
              <a:lnSpc>
                <a:spcPct val="200000"/>
              </a:lnSpc>
              <a:spcBef>
                <a:spcPts val="800"/>
              </a:spcBef>
              <a:spcAft>
                <a:spcPts val="0"/>
              </a:spcAft>
              <a:buClr>
                <a:schemeClr val="dk1"/>
              </a:buClr>
              <a:buSzPct val="100000"/>
              <a:buFont typeface="Times New Roman"/>
              <a:buChar char="●"/>
            </a:pPr>
            <a:r>
              <a:rPr b="0" lang="es">
                <a:solidFill>
                  <a:schemeClr val="dk1"/>
                </a:solidFill>
                <a:latin typeface="Times New Roman"/>
                <a:ea typeface="Times New Roman"/>
                <a:cs typeface="Times New Roman"/>
                <a:sym typeface="Times New Roman"/>
              </a:rPr>
              <a:t>Gestionar un horario específico para la atención de padres de </a:t>
            </a:r>
            <a:r>
              <a:rPr b="0" lang="es">
                <a:solidFill>
                  <a:schemeClr val="dk1"/>
                </a:solidFill>
                <a:latin typeface="Times New Roman"/>
                <a:ea typeface="Times New Roman"/>
                <a:cs typeface="Times New Roman"/>
                <a:sym typeface="Times New Roman"/>
              </a:rPr>
              <a:t>familia e ingreso y salida de estudiantes. </a:t>
            </a:r>
            <a:r>
              <a:rPr b="0" lang="es">
                <a:solidFill>
                  <a:schemeClr val="dk1"/>
                </a:solidFill>
                <a:latin typeface="Times New Roman"/>
                <a:ea typeface="Times New Roman"/>
                <a:cs typeface="Times New Roman"/>
                <a:sym typeface="Times New Roman"/>
              </a:rPr>
              <a:t> </a:t>
            </a:r>
            <a:endParaRPr b="0">
              <a:solidFill>
                <a:schemeClr val="dk1"/>
              </a:solidFill>
              <a:latin typeface="Times New Roman"/>
              <a:ea typeface="Times New Roman"/>
              <a:cs typeface="Times New Roman"/>
              <a:sym typeface="Times New Roman"/>
            </a:endParaRPr>
          </a:p>
          <a:p>
            <a:pPr indent="-304165" lvl="0" marL="457200" rtl="0" algn="l">
              <a:lnSpc>
                <a:spcPct val="200000"/>
              </a:lnSpc>
              <a:spcBef>
                <a:spcPts val="800"/>
              </a:spcBef>
              <a:spcAft>
                <a:spcPts val="0"/>
              </a:spcAft>
              <a:buClr>
                <a:schemeClr val="dk1"/>
              </a:buClr>
              <a:buSzPct val="100000"/>
              <a:buFont typeface="Times New Roman"/>
              <a:buChar char="●"/>
            </a:pPr>
            <a:r>
              <a:rPr b="0" lang="es">
                <a:solidFill>
                  <a:schemeClr val="dk1"/>
                </a:solidFill>
                <a:latin typeface="Times New Roman"/>
                <a:ea typeface="Times New Roman"/>
                <a:cs typeface="Times New Roman"/>
                <a:sym typeface="Times New Roman"/>
              </a:rPr>
              <a:t>Delimitar las acciones de los roles que se encuentran en la comunidad educativa</a:t>
            </a:r>
            <a:endParaRPr b="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0"/>
          <p:cNvSpPr txBox="1"/>
          <p:nvPr>
            <p:ph type="title"/>
          </p:nvPr>
        </p:nvSpPr>
        <p:spPr>
          <a:xfrm>
            <a:off x="628650" y="273844"/>
            <a:ext cx="6787800" cy="709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b="1" lang="es">
                <a:latin typeface="Times New Roman"/>
                <a:ea typeface="Times New Roman"/>
                <a:cs typeface="Times New Roman"/>
                <a:sym typeface="Times New Roman"/>
              </a:rPr>
              <a:t>Justificación</a:t>
            </a:r>
            <a:endParaRPr b="1">
              <a:latin typeface="Times New Roman"/>
              <a:ea typeface="Times New Roman"/>
              <a:cs typeface="Times New Roman"/>
              <a:sym typeface="Times New Roman"/>
            </a:endParaRPr>
          </a:p>
        </p:txBody>
      </p:sp>
      <p:sp>
        <p:nvSpPr>
          <p:cNvPr id="374" name="Google Shape;374;p30"/>
          <p:cNvSpPr txBox="1"/>
          <p:nvPr>
            <p:ph idx="1" type="body"/>
          </p:nvPr>
        </p:nvSpPr>
        <p:spPr>
          <a:xfrm>
            <a:off x="628650" y="1257575"/>
            <a:ext cx="8103000" cy="40215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Al haber analizado  la problemática que presenta el colegio Gimnasio Antonio Nariño, </a:t>
            </a:r>
            <a:r>
              <a:rPr lang="es">
                <a:latin typeface="Times New Roman"/>
                <a:ea typeface="Times New Roman"/>
                <a:cs typeface="Times New Roman"/>
                <a:sym typeface="Times New Roman"/>
              </a:rPr>
              <a:t>el</a:t>
            </a:r>
            <a:r>
              <a:rPr lang="es" sz="1200">
                <a:solidFill>
                  <a:schemeClr val="dk1"/>
                </a:solidFill>
                <a:latin typeface="Times New Roman"/>
                <a:ea typeface="Times New Roman"/>
                <a:cs typeface="Times New Roman"/>
                <a:sym typeface="Times New Roman"/>
              </a:rPr>
              <a:t> motivo para  el desarrollo del proyecto es</a:t>
            </a:r>
            <a:r>
              <a:rPr lang="es">
                <a:latin typeface="Times New Roman"/>
                <a:ea typeface="Times New Roman"/>
                <a:cs typeface="Times New Roman"/>
                <a:sym typeface="Times New Roman"/>
              </a:rPr>
              <a:t>  controlar </a:t>
            </a:r>
            <a:r>
              <a:rPr lang="es" sz="1200">
                <a:solidFill>
                  <a:schemeClr val="dk1"/>
                </a:solidFill>
                <a:latin typeface="Times New Roman"/>
                <a:ea typeface="Times New Roman"/>
                <a:cs typeface="Times New Roman"/>
                <a:sym typeface="Times New Roman"/>
              </a:rPr>
              <a:t> el modo de ingreso y salida de</a:t>
            </a:r>
            <a:r>
              <a:rPr lang="es">
                <a:latin typeface="Times New Roman"/>
                <a:ea typeface="Times New Roman"/>
                <a:cs typeface="Times New Roman"/>
                <a:sym typeface="Times New Roman"/>
              </a:rPr>
              <a:t> la institución,</a:t>
            </a:r>
            <a:r>
              <a:rPr lang="es" sz="1200">
                <a:solidFill>
                  <a:schemeClr val="dk1"/>
                </a:solidFill>
                <a:latin typeface="Times New Roman"/>
                <a:ea typeface="Times New Roman"/>
                <a:cs typeface="Times New Roman"/>
                <a:sym typeface="Times New Roman"/>
              </a:rPr>
              <a:t> </a:t>
            </a:r>
            <a:r>
              <a:rPr lang="es">
                <a:latin typeface="Times New Roman"/>
                <a:ea typeface="Times New Roman"/>
                <a:cs typeface="Times New Roman"/>
                <a:sym typeface="Times New Roman"/>
              </a:rPr>
              <a:t>dado</a:t>
            </a:r>
            <a:r>
              <a:rPr lang="es" sz="1200">
                <a:solidFill>
                  <a:schemeClr val="dk1"/>
                </a:solidFill>
                <a:latin typeface="Times New Roman"/>
                <a:ea typeface="Times New Roman"/>
                <a:cs typeface="Times New Roman"/>
                <a:sym typeface="Times New Roman"/>
              </a:rPr>
              <a:t> que el </a:t>
            </a:r>
            <a:r>
              <a:rPr lang="es">
                <a:latin typeface="Times New Roman"/>
                <a:ea typeface="Times New Roman"/>
                <a:cs typeface="Times New Roman"/>
                <a:sym typeface="Times New Roman"/>
              </a:rPr>
              <a:t>método</a:t>
            </a:r>
            <a:r>
              <a:rPr lang="es" sz="1200">
                <a:solidFill>
                  <a:schemeClr val="dk1"/>
                </a:solidFill>
                <a:latin typeface="Times New Roman"/>
                <a:ea typeface="Times New Roman"/>
                <a:cs typeface="Times New Roman"/>
                <a:sym typeface="Times New Roman"/>
              </a:rPr>
              <a:t> actual  no es el más </a:t>
            </a:r>
            <a:r>
              <a:rPr lang="es">
                <a:latin typeface="Times New Roman"/>
                <a:ea typeface="Times New Roman"/>
                <a:cs typeface="Times New Roman"/>
                <a:sym typeface="Times New Roman"/>
              </a:rPr>
              <a:t>eficaz </a:t>
            </a:r>
            <a:r>
              <a:rPr lang="es" sz="1200">
                <a:solidFill>
                  <a:schemeClr val="dk1"/>
                </a:solidFill>
                <a:latin typeface="Times New Roman"/>
                <a:ea typeface="Times New Roman"/>
                <a:cs typeface="Times New Roman"/>
                <a:sym typeface="Times New Roman"/>
              </a:rPr>
              <a:t>para </a:t>
            </a:r>
            <a:r>
              <a:rPr lang="es">
                <a:latin typeface="Times New Roman"/>
                <a:ea typeface="Times New Roman"/>
                <a:cs typeface="Times New Roman"/>
                <a:sym typeface="Times New Roman"/>
              </a:rPr>
              <a:t>la comunidad educativa.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Para poder cumplir con nuestros objetivos y mejorar el </a:t>
            </a:r>
            <a:r>
              <a:rPr lang="es">
                <a:latin typeface="Times New Roman"/>
                <a:ea typeface="Times New Roman"/>
                <a:cs typeface="Times New Roman"/>
                <a:sym typeface="Times New Roman"/>
              </a:rPr>
              <a:t>control de circulación </a:t>
            </a:r>
            <a:r>
              <a:rPr lang="es" sz="1200">
                <a:solidFill>
                  <a:schemeClr val="dk1"/>
                </a:solidFill>
                <a:latin typeface="Times New Roman"/>
                <a:ea typeface="Times New Roman"/>
                <a:cs typeface="Times New Roman"/>
                <a:sym typeface="Times New Roman"/>
              </a:rPr>
              <a:t>a la institución educativa es preciso crear un sistema de control de acceso q</a:t>
            </a:r>
            <a:r>
              <a:rPr lang="es" sz="1200">
                <a:solidFill>
                  <a:schemeClr val="dk1"/>
                </a:solidFill>
                <a:latin typeface="Times New Roman"/>
                <a:ea typeface="Times New Roman"/>
                <a:cs typeface="Times New Roman"/>
                <a:sym typeface="Times New Roman"/>
              </a:rPr>
              <a:t>ue ayude con el ingreso y salida  de los estudiantes, padres de familia y personal ajeno el cual </a:t>
            </a:r>
            <a:r>
              <a:rPr lang="es">
                <a:latin typeface="Times New Roman"/>
                <a:ea typeface="Times New Roman"/>
                <a:cs typeface="Times New Roman"/>
                <a:sym typeface="Times New Roman"/>
              </a:rPr>
              <a:t> contará con un horario estricto para cada rol </a:t>
            </a:r>
            <a:r>
              <a:rPr lang="es" sz="1200">
                <a:solidFill>
                  <a:schemeClr val="dk1"/>
                </a:solidFill>
                <a:latin typeface="Times New Roman"/>
                <a:ea typeface="Times New Roman"/>
                <a:cs typeface="Times New Roman"/>
                <a:sym typeface="Times New Roman"/>
              </a:rPr>
              <a:t>que ingresa a la </a:t>
            </a:r>
            <a:r>
              <a:rPr lang="es">
                <a:latin typeface="Times New Roman"/>
                <a:ea typeface="Times New Roman"/>
                <a:cs typeface="Times New Roman"/>
                <a:sym typeface="Times New Roman"/>
              </a:rPr>
              <a:t>institución</a:t>
            </a:r>
            <a:r>
              <a:rPr lang="es" sz="1200">
                <a:solidFill>
                  <a:schemeClr val="dk1"/>
                </a:solidFill>
                <a:latin typeface="Times New Roman"/>
                <a:ea typeface="Times New Roman"/>
                <a:cs typeface="Times New Roman"/>
                <a:sym typeface="Times New Roman"/>
              </a:rPr>
              <a:t>, junto con la hora exacta de entrada.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Las soluciones que brinda este proyecto se visualizan como el control a las distracciones que los padres de familia puede provocar dentro del colegio, restringiendo su ingreso y solo siendo habilitado dentro de los horarios de atención. Los estudiantes serán conscientes de la hora de ingreso y su estancia dentro de las sedes correspondidas, al igual permitir que los estudiantes tengan la posibilidad de registrar su excusa en caso de falla. </a:t>
            </a:r>
            <a:endParaRPr>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Custom 21">
      <a:dk1>
        <a:srgbClr val="000000"/>
      </a:dk1>
      <a:lt1>
        <a:srgbClr val="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